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3.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6.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Lst>
  <p:notesMasterIdLst>
    <p:notesMasterId r:id="rId11"/>
  </p:notesMasterIdLst>
  <p:sldIdLst>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A839E-A763-4F9F-81BB-422E8D864611}" type="datetimeFigureOut">
              <a:rPr lang="en-US" smtClean="0"/>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49725-4A0B-4CE4-8A3E-6344E961D496}" type="slidenum">
              <a:rPr lang="en-US" smtClean="0"/>
              <a:t>‹#›</a:t>
            </a:fld>
            <a:endParaRPr lang="en-US"/>
          </a:p>
        </p:txBody>
      </p:sp>
    </p:spTree>
    <p:extLst>
      <p:ext uri="{BB962C8B-B14F-4D97-AF65-F5344CB8AC3E}">
        <p14:creationId xmlns:p14="http://schemas.microsoft.com/office/powerpoint/2010/main" val="306525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Talking Points</a:t>
            </a:r>
          </a:p>
          <a:p>
            <a:pPr marL="168861" indent="-168861">
              <a:buFont typeface="Arial" pitchFamily="34" charset="0"/>
              <a:buChar char="•"/>
            </a:pPr>
            <a:r>
              <a:rPr lang="en-US" dirty="0" smtClean="0"/>
              <a:t>Ask participants if they’ve heard of the Student Growth Percentile. SGP</a:t>
            </a:r>
            <a:r>
              <a:rPr lang="en-US" baseline="0" dirty="0" smtClean="0"/>
              <a:t> is a widely accepted growth measure, commonly used in many states, and now reported in the STAR assessments.</a:t>
            </a:r>
          </a:p>
          <a:p>
            <a:pPr marL="168861" indent="-168861">
              <a:buFont typeface="Arial" pitchFamily="34" charset="0"/>
              <a:buChar char="•"/>
            </a:pPr>
            <a:r>
              <a:rPr lang="en-US" baseline="0" dirty="0" smtClean="0"/>
              <a:t>Define Student Growth Percentile: Normative growth measure that compares a student’s growth to students who started with about the same score nationwide. </a:t>
            </a:r>
          </a:p>
          <a:p>
            <a:pPr marL="168861" indent="-168861">
              <a:buFont typeface="Arial" pitchFamily="34" charset="0"/>
              <a:buChar char="•"/>
            </a:pPr>
            <a:r>
              <a:rPr lang="en-US" baseline="0" dirty="0" smtClean="0"/>
              <a:t>It </a:t>
            </a:r>
            <a:r>
              <a:rPr lang="en-US" dirty="0" smtClean="0"/>
              <a:t>is on a scale from 1 to 99.  </a:t>
            </a:r>
          </a:p>
          <a:p>
            <a:endParaRPr lang="en-US" dirty="0"/>
          </a:p>
        </p:txBody>
      </p:sp>
      <p:sp>
        <p:nvSpPr>
          <p:cNvPr id="4" name="Slide Number Placeholder 3"/>
          <p:cNvSpPr>
            <a:spLocks noGrp="1"/>
          </p:cNvSpPr>
          <p:nvPr>
            <p:ph type="sldNum" sz="quarter" idx="10"/>
          </p:nvPr>
        </p:nvSpPr>
        <p:spPr/>
        <p:txBody>
          <a:bodyPr/>
          <a:lstStyle/>
          <a:p>
            <a:fld id="{E695C4F3-849F-42FD-81CB-FDB25DE263EA}" type="slidenum">
              <a:rPr lang="en-US" smtClean="0"/>
              <a:t>1</a:t>
            </a:fld>
            <a:endParaRPr lang="en-US"/>
          </a:p>
        </p:txBody>
      </p:sp>
    </p:spTree>
    <p:extLst>
      <p:ext uri="{BB962C8B-B14F-4D97-AF65-F5344CB8AC3E}">
        <p14:creationId xmlns:p14="http://schemas.microsoft.com/office/powerpoint/2010/main" val="348851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pPr marL="168861" indent="-168861">
              <a:buFont typeface="Arial" pitchFamily="34" charset="0"/>
              <a:buChar char="•"/>
            </a:pPr>
            <a:r>
              <a:rPr lang="en-US" dirty="0" smtClean="0"/>
              <a:t>The approach can be compared to the growth percentile you see at the doctor’s office.</a:t>
            </a:r>
          </a:p>
          <a:p>
            <a:pPr marL="168861" indent="-168861">
              <a:buFont typeface="Arial" pitchFamily="34" charset="0"/>
              <a:buChar char="•"/>
            </a:pPr>
            <a:r>
              <a:rPr lang="en-US" dirty="0" smtClean="0"/>
              <a:t>The doctor</a:t>
            </a:r>
            <a:r>
              <a:rPr lang="en-US" baseline="0" dirty="0" smtClean="0"/>
              <a:t> measures and weighs the child and uses a chart to tell how well your child is growing in relation to his or her peers.</a:t>
            </a:r>
          </a:p>
        </p:txBody>
      </p:sp>
      <p:sp>
        <p:nvSpPr>
          <p:cNvPr id="4" name="Slide Number Placeholder 3"/>
          <p:cNvSpPr>
            <a:spLocks noGrp="1"/>
          </p:cNvSpPr>
          <p:nvPr>
            <p:ph type="sldNum" sz="quarter" idx="10"/>
          </p:nvPr>
        </p:nvSpPr>
        <p:spPr/>
        <p:txBody>
          <a:bodyPr/>
          <a:lstStyle/>
          <a:p>
            <a:fld id="{E695C4F3-849F-42FD-81CB-FDB25DE263EA}" type="slidenum">
              <a:rPr lang="en-US" smtClean="0"/>
              <a:t>2</a:t>
            </a:fld>
            <a:endParaRPr lang="en-US"/>
          </a:p>
        </p:txBody>
      </p:sp>
    </p:spTree>
    <p:extLst>
      <p:ext uri="{BB962C8B-B14F-4D97-AF65-F5344CB8AC3E}">
        <p14:creationId xmlns:p14="http://schemas.microsoft.com/office/powerpoint/2010/main" val="369626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a:t>
            </a:r>
            <a:endParaRPr lang="en-US" b="1" dirty="0" smtClean="0"/>
          </a:p>
          <a:p>
            <a:pPr marL="168861" indent="-168861">
              <a:buFont typeface="Arial" pitchFamily="34" charset="0"/>
              <a:buChar char="•"/>
            </a:pPr>
            <a:r>
              <a:rPr lang="en-US" dirty="0" smtClean="0"/>
              <a:t>National</a:t>
            </a:r>
            <a:r>
              <a:rPr lang="en-US" baseline="0" dirty="0" smtClean="0"/>
              <a:t> percentile ranks and student growth percentiles sound similar but measure different things</a:t>
            </a:r>
            <a:endParaRPr lang="en-US" dirty="0" smtClean="0"/>
          </a:p>
          <a:p>
            <a:pPr marL="168861" indent="-168861">
              <a:buFont typeface="Arial" pitchFamily="34" charset="0"/>
              <a:buChar char="•"/>
            </a:pPr>
            <a:r>
              <a:rPr lang="en-US" baseline="0" dirty="0" smtClean="0"/>
              <a:t>A PR score tells </a:t>
            </a:r>
            <a:r>
              <a:rPr lang="en-US" b="1" baseline="0" dirty="0" smtClean="0"/>
              <a:t>how high students scored </a:t>
            </a:r>
            <a:r>
              <a:rPr lang="en-US" baseline="0" dirty="0" smtClean="0"/>
              <a:t>compared with other students at their grade level.  It can tell you if students have “cleared the bar”(reached the benchmark).</a:t>
            </a:r>
          </a:p>
          <a:p>
            <a:pPr marL="168861" indent="-168861">
              <a:buFont typeface="Arial" pitchFamily="34" charset="0"/>
              <a:buChar char="•"/>
            </a:pPr>
            <a:r>
              <a:rPr lang="en-US" baseline="0" dirty="0" smtClean="0"/>
              <a:t>A SGP score tells </a:t>
            </a:r>
            <a:r>
              <a:rPr lang="en-US" b="1" baseline="0" dirty="0" smtClean="0"/>
              <a:t>how much students have grown </a:t>
            </a:r>
            <a:r>
              <a:rPr lang="en-US" baseline="0" dirty="0" smtClean="0"/>
              <a:t>compared to other students like them. It can tell you how a student is moving toward (or past) the bar.</a:t>
            </a:r>
          </a:p>
          <a:p>
            <a:pPr marL="168861" indent="-168861">
              <a:buFont typeface="Arial" pitchFamily="34" charset="0"/>
              <a:buChar char="•"/>
            </a:pPr>
            <a:r>
              <a:rPr lang="en-US" baseline="0" dirty="0" smtClean="0"/>
              <a:t>A simple way to think about it: PR is about scoring higher, SGP is about growing faster</a:t>
            </a:r>
            <a:endParaRPr lang="en-US" dirty="0" smtClean="0"/>
          </a:p>
          <a:p>
            <a:endParaRPr lang="en-US" dirty="0" smtClean="0"/>
          </a:p>
          <a:p>
            <a:r>
              <a:rPr lang="en-US" dirty="0" smtClean="0"/>
              <a:t>Additional information</a:t>
            </a:r>
          </a:p>
          <a:p>
            <a:pPr marL="168861" indent="-168861">
              <a:buFont typeface="Arial" pitchFamily="34" charset="0"/>
              <a:buChar char="•"/>
            </a:pPr>
            <a:r>
              <a:rPr lang="en-US" dirty="0" smtClean="0"/>
              <a:t>Teachers familiar</a:t>
            </a:r>
            <a:r>
              <a:rPr lang="en-US" baseline="0" dirty="0" smtClean="0"/>
              <a:t> with the growth model in the Goal Setting Wizard may confuse the two scores. The growth model used in the Goal Setting Wizard provides weekly growth rates useful for shorter or more customized time periods. Student Growth Percentile compares student scores over longer periods, like a semester or a full school year.</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695C4F3-849F-42FD-81CB-FDB25DE263EA}" type="slidenum">
              <a:rPr lang="en-US" smtClean="0"/>
              <a:t>3</a:t>
            </a:fld>
            <a:endParaRPr lang="en-US"/>
          </a:p>
        </p:txBody>
      </p:sp>
    </p:spTree>
    <p:extLst>
      <p:ext uri="{BB962C8B-B14F-4D97-AF65-F5344CB8AC3E}">
        <p14:creationId xmlns:p14="http://schemas.microsoft.com/office/powerpoint/2010/main" val="371568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a:t>
            </a:r>
            <a:r>
              <a:rPr lang="en-US" b="1" baseline="0" dirty="0" smtClean="0"/>
              <a:t> Points (click for each to appear):</a:t>
            </a:r>
          </a:p>
          <a:p>
            <a:pPr marL="168861" indent="-168861">
              <a:buFont typeface="Arial" pitchFamily="34" charset="0"/>
              <a:buChar char="•"/>
            </a:pPr>
            <a:r>
              <a:rPr lang="en-US" baseline="0" dirty="0" smtClean="0"/>
              <a:t>Click through the first four bullets on the slide to tell about Krista. She’s a seventh grader with a fall STAR Math scaled score of 651 and a spring STAR Math score of 741. That’s an increase of 90 scaled score over the course of the school year.</a:t>
            </a:r>
            <a:endParaRPr lang="en-US" dirty="0" smtClean="0"/>
          </a:p>
          <a:p>
            <a:pPr marL="168861" indent="-168861">
              <a:buFont typeface="Arial" pitchFamily="34" charset="0"/>
              <a:buChar char="•"/>
            </a:pPr>
            <a:r>
              <a:rPr lang="en-US" dirty="0" smtClean="0"/>
              <a:t>How do we decide if this is good, bad, or average?</a:t>
            </a:r>
          </a:p>
          <a:p>
            <a:pPr marL="619157" lvl="1" indent="-168861">
              <a:buFont typeface="Arial" pitchFamily="34" charset="0"/>
              <a:buChar char="•"/>
            </a:pPr>
            <a:r>
              <a:rPr lang="en-US" dirty="0" smtClean="0"/>
              <a:t>This is not an easy question to answer because</a:t>
            </a:r>
            <a:r>
              <a:rPr lang="en-US" baseline="0" dirty="0" smtClean="0"/>
              <a:t> students at different performance levels in different grades grow at different rates. </a:t>
            </a:r>
          </a:p>
          <a:p>
            <a:pPr marL="619157" lvl="1" indent="-168861">
              <a:buFont typeface="Arial" pitchFamily="34" charset="0"/>
              <a:buChar char="•"/>
            </a:pPr>
            <a:r>
              <a:rPr lang="en-US" baseline="0" dirty="0" smtClean="0"/>
              <a:t>For example, a high-achieving 3</a:t>
            </a:r>
            <a:r>
              <a:rPr lang="en-US" baseline="30000" dirty="0" smtClean="0"/>
              <a:t>rd</a:t>
            </a:r>
            <a:r>
              <a:rPr lang="en-US" baseline="0" dirty="0" smtClean="0"/>
              <a:t> grader grows at a different rate than a low-achieving 3</a:t>
            </a:r>
            <a:r>
              <a:rPr lang="en-US" baseline="30000" dirty="0" smtClean="0"/>
              <a:t>rd</a:t>
            </a:r>
            <a:r>
              <a:rPr lang="en-US" baseline="0" dirty="0" smtClean="0"/>
              <a:t> grader.</a:t>
            </a:r>
          </a:p>
          <a:p>
            <a:pPr marL="619157" lvl="1" indent="-168861">
              <a:buFont typeface="Arial" pitchFamily="34" charset="0"/>
              <a:buChar char="•"/>
            </a:pPr>
            <a:r>
              <a:rPr lang="en-US" baseline="0" dirty="0" smtClean="0"/>
              <a:t>A high achieving 3</a:t>
            </a:r>
            <a:r>
              <a:rPr lang="en-US" baseline="30000" dirty="0" smtClean="0"/>
              <a:t>rd</a:t>
            </a:r>
            <a:r>
              <a:rPr lang="en-US" baseline="0" dirty="0" smtClean="0"/>
              <a:t> grader grows at a different rate than a high-achieving 2</a:t>
            </a:r>
            <a:r>
              <a:rPr lang="en-US" baseline="30000" dirty="0" smtClean="0"/>
              <a:t>nd</a:t>
            </a:r>
            <a:r>
              <a:rPr lang="en-US" baseline="0" dirty="0" smtClean="0"/>
              <a:t> grader.</a:t>
            </a:r>
          </a:p>
          <a:p>
            <a:pPr marL="168861" indent="-168861">
              <a:buFont typeface="Arial" pitchFamily="34" charset="0"/>
              <a:buChar char="•"/>
            </a:pPr>
            <a:r>
              <a:rPr lang="en-US" baseline="0" dirty="0" smtClean="0"/>
              <a:t>Answer: compare Krista’s growth to that of her academic peers</a:t>
            </a:r>
            <a:endParaRPr lang="en-US" dirty="0"/>
          </a:p>
        </p:txBody>
      </p:sp>
      <p:sp>
        <p:nvSpPr>
          <p:cNvPr id="4" name="Slide Number Placeholder 3"/>
          <p:cNvSpPr>
            <a:spLocks noGrp="1"/>
          </p:cNvSpPr>
          <p:nvPr>
            <p:ph type="sldNum" sz="quarter" idx="10"/>
          </p:nvPr>
        </p:nvSpPr>
        <p:spPr/>
        <p:txBody>
          <a:bodyPr/>
          <a:lstStyle/>
          <a:p>
            <a:fld id="{E695C4F3-849F-42FD-81CB-FDB25DE263E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0240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pPr marL="168861" indent="-168861" defTabSz="900593">
              <a:buFont typeface="Arial" pitchFamily="34" charset="0"/>
              <a:buChar char="•"/>
              <a:defRPr/>
            </a:pPr>
            <a:r>
              <a:rPr lang="en-US" baseline="0" dirty="0" smtClean="0"/>
              <a:t>Krista’s academic peers are students at the same grade level with the same starting scaled score.</a:t>
            </a:r>
          </a:p>
          <a:p>
            <a:pPr marL="168861" indent="-168861" defTabSz="900593">
              <a:buFont typeface="Arial" pitchFamily="34" charset="0"/>
              <a:buChar char="•"/>
              <a:defRPr/>
            </a:pPr>
            <a:r>
              <a:rPr lang="en-US" baseline="0" dirty="0" smtClean="0"/>
              <a:t>Data from the millions of STAR tests given every year is used to calculate growth norms.</a:t>
            </a:r>
          </a:p>
          <a:p>
            <a:pPr marL="168861" indent="-168861" defTabSz="900593">
              <a:buFont typeface="Arial" pitchFamily="34" charset="0"/>
              <a:buChar char="•"/>
              <a:defRPr/>
            </a:pPr>
            <a:r>
              <a:rPr lang="en-US" baseline="0" dirty="0" smtClean="0"/>
              <a:t>In this case we’re going to look at students who scored like Krista; 7</a:t>
            </a:r>
            <a:r>
              <a:rPr lang="en-US" baseline="30000" dirty="0" smtClean="0"/>
              <a:t>th</a:t>
            </a:r>
            <a:r>
              <a:rPr lang="en-US" baseline="0" dirty="0" smtClean="0"/>
              <a:t> graders who scored 651 SS in the fall.</a:t>
            </a:r>
          </a:p>
          <a:p>
            <a:pPr marL="168861" indent="-168861" defTabSz="900593">
              <a:buFont typeface="Arial" pitchFamily="34" charset="0"/>
              <a:buChar char="•"/>
              <a:defRPr/>
            </a:pPr>
            <a:r>
              <a:rPr lang="en-US" baseline="0" dirty="0" smtClean="0"/>
              <a:t>Then we’re going to look at how these students scored in the spring.</a:t>
            </a:r>
          </a:p>
          <a:p>
            <a:pPr defTabSz="900593">
              <a:defRPr/>
            </a:pPr>
            <a:endParaRPr lang="en-US" baseline="0" dirty="0" smtClean="0"/>
          </a:p>
          <a:p>
            <a:pPr marL="168861" indent="-168861" defTabSz="900593">
              <a:buFont typeface="Arial" pitchFamily="34" charset="0"/>
              <a:buChar char="•"/>
              <a:defRPr/>
            </a:pPr>
            <a:endParaRPr lang="en-US" baseline="0" dirty="0" smtClean="0"/>
          </a:p>
          <a:p>
            <a:pPr marL="168861" indent="-168861" defTabSz="900593">
              <a:buFont typeface="Arial" pitchFamily="34" charset="0"/>
              <a:buChar char="•"/>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95C4F3-849F-42FD-81CB-FDB25DE263EA}" type="slidenum">
              <a:rPr lang="en-US" smtClean="0"/>
              <a:t>5</a:t>
            </a:fld>
            <a:endParaRPr lang="en-US"/>
          </a:p>
        </p:txBody>
      </p:sp>
    </p:spTree>
    <p:extLst>
      <p:ext uri="{BB962C8B-B14F-4D97-AF65-F5344CB8AC3E}">
        <p14:creationId xmlns:p14="http://schemas.microsoft.com/office/powerpoint/2010/main" val="172930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 (click</a:t>
            </a:r>
            <a:r>
              <a:rPr lang="en-US" b="1" baseline="0" dirty="0" smtClean="0"/>
              <a:t> for each)</a:t>
            </a:r>
            <a:r>
              <a:rPr lang="en-US" b="1" dirty="0" smtClean="0"/>
              <a:t>:</a:t>
            </a:r>
          </a:p>
          <a:p>
            <a:pPr marL="168861" indent="-168861" defTabSz="900593">
              <a:buFont typeface="Arial" pitchFamily="34" charset="0"/>
              <a:buChar char="•"/>
              <a:defRPr/>
            </a:pPr>
            <a:r>
              <a:rPr lang="en-US" baseline="0" dirty="0" smtClean="0"/>
              <a:t>Krista’s spring score was 741 SS. </a:t>
            </a:r>
          </a:p>
          <a:p>
            <a:pPr marL="168861" indent="-168861" defTabSz="900593">
              <a:buFont typeface="Arial" pitchFamily="34" charset="0"/>
              <a:buChar char="•"/>
              <a:defRPr/>
            </a:pPr>
            <a:r>
              <a:rPr lang="en-US" baseline="0" dirty="0" smtClean="0"/>
              <a:t>Some of Krista’s academic peers scored higher in the spring, meaning they showed more growth than Krista.</a:t>
            </a:r>
          </a:p>
          <a:p>
            <a:pPr marL="168861" indent="-168861" defTabSz="900593">
              <a:buFont typeface="Arial" pitchFamily="34" charset="0"/>
              <a:buChar char="•"/>
              <a:defRPr/>
            </a:pPr>
            <a:r>
              <a:rPr lang="en-US" baseline="0" dirty="0" smtClean="0"/>
              <a:t>Some of Krista’s academic peers scored lower. They showed less growth than Krista.</a:t>
            </a:r>
          </a:p>
          <a:p>
            <a:pPr marL="168861" indent="-168861" defTabSz="900593">
              <a:buFont typeface="Arial" pitchFamily="34" charset="0"/>
              <a:buChar char="•"/>
              <a:defRPr/>
            </a:pPr>
            <a:r>
              <a:rPr lang="en-US" baseline="0" dirty="0" smtClean="0"/>
              <a:t>After looking at all the data, Krista grew more than 65% of the students who started like her. </a:t>
            </a:r>
          </a:p>
          <a:p>
            <a:pPr marL="168861" indent="-168861" defTabSz="900593">
              <a:buFont typeface="Arial" pitchFamily="34" charset="0"/>
              <a:buChar char="•"/>
              <a:defRPr/>
            </a:pPr>
            <a:r>
              <a:rPr lang="en-US" baseline="0" dirty="0" smtClean="0"/>
              <a:t>That means her SGP is 65.</a:t>
            </a:r>
          </a:p>
          <a:p>
            <a:pPr marL="168861" indent="-168861" defTabSz="900593">
              <a:buFont typeface="Arial" pitchFamily="34" charset="0"/>
              <a:buChar char="•"/>
              <a:defRPr/>
            </a:pPr>
            <a:endParaRPr lang="en-US" baseline="0" dirty="0" smtClean="0"/>
          </a:p>
          <a:p>
            <a:r>
              <a:rPr lang="en-US" b="0" baseline="0" dirty="0" smtClean="0"/>
              <a:t>Additional information:</a:t>
            </a:r>
          </a:p>
          <a:p>
            <a:pPr defTabSz="900593">
              <a:defRPr/>
            </a:pPr>
            <a:r>
              <a:rPr lang="en-US" baseline="0" dirty="0" smtClean="0"/>
              <a:t>What is typical growth, or what is a “normal” SGP? </a:t>
            </a:r>
            <a:r>
              <a:rPr lang="en-US" dirty="0"/>
              <a:t>Renaissance Learning does not provide benchmarks for typical growth, but for guidance look to the</a:t>
            </a:r>
            <a:r>
              <a:rPr lang="en-US" baseline="0" dirty="0" smtClean="0"/>
              <a:t> states that have adopted SGP and have identified ranges of scores to represent typical growth</a:t>
            </a:r>
            <a:r>
              <a:rPr lang="en-US" dirty="0"/>
              <a:t>. For instance the Colorado and Indiana Departments of Education consider a range of 35-65 SGP to represent typical growth for individual students. </a:t>
            </a:r>
            <a:endParaRPr lang="en-US" baseline="0" dirty="0" smtClean="0"/>
          </a:p>
          <a:p>
            <a:pPr marL="168861" indent="-168861" defTabSz="900593">
              <a:buFont typeface="Arial" pitchFamily="34" charset="0"/>
              <a:buChar char="•"/>
              <a:defRPr/>
            </a:pPr>
            <a:endParaRPr lang="en-US" baseline="0" dirty="0" smtClean="0"/>
          </a:p>
          <a:p>
            <a:pPr marL="168861" indent="-168861" defTabSz="900593">
              <a:buFont typeface="Arial" pitchFamily="34" charset="0"/>
              <a:buChar char="•"/>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95C4F3-849F-42FD-81CB-FDB25DE263EA}" type="slidenum">
              <a:rPr lang="en-US" smtClean="0"/>
              <a:t>6</a:t>
            </a:fld>
            <a:endParaRPr lang="en-US"/>
          </a:p>
        </p:txBody>
      </p:sp>
    </p:spTree>
    <p:extLst>
      <p:ext uri="{BB962C8B-B14F-4D97-AF65-F5344CB8AC3E}">
        <p14:creationId xmlns:p14="http://schemas.microsoft.com/office/powerpoint/2010/main" val="172930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pPr marL="168861" indent="-168861">
              <a:buFont typeface="Arial" pitchFamily="34" charset="0"/>
              <a:buChar char="•"/>
            </a:pPr>
            <a:r>
              <a:rPr lang="en-US" dirty="0" smtClean="0"/>
              <a:t>How can SGP help us have a conversation about student</a:t>
            </a:r>
            <a:r>
              <a:rPr lang="en-US" baseline="0" dirty="0" smtClean="0"/>
              <a:t> performance and growth</a:t>
            </a:r>
            <a:r>
              <a:rPr lang="en-US" dirty="0" smtClean="0"/>
              <a:t>?</a:t>
            </a:r>
          </a:p>
          <a:p>
            <a:pPr marL="168861" indent="-168861">
              <a:buFont typeface="Arial" pitchFamily="34" charset="0"/>
              <a:buChar char="•"/>
            </a:pPr>
            <a:r>
              <a:rPr lang="en-US" dirty="0" smtClean="0"/>
              <a:t>Scores shown are for</a:t>
            </a:r>
            <a:r>
              <a:rPr lang="en-US" baseline="0" dirty="0" smtClean="0"/>
              <a:t> STAR Math</a:t>
            </a:r>
            <a:endParaRPr lang="en-US" dirty="0" smtClean="0"/>
          </a:p>
          <a:p>
            <a:pPr marL="168861" indent="-168861" defTabSz="900593">
              <a:buFont typeface="Arial" pitchFamily="34" charset="0"/>
              <a:buChar char="•"/>
              <a:defRPr/>
            </a:pPr>
            <a:r>
              <a:rPr lang="en-US" dirty="0" smtClean="0"/>
              <a:t>Consider Tyler:</a:t>
            </a:r>
            <a:r>
              <a:rPr lang="en-US" baseline="0" dirty="0" smtClean="0"/>
              <a:t> How is he doing? </a:t>
            </a:r>
          </a:p>
          <a:p>
            <a:pPr marL="619157" lvl="1" indent="-168861" defTabSz="900593">
              <a:buFont typeface="Arial" pitchFamily="34" charset="0"/>
              <a:buChar char="•"/>
              <a:defRPr/>
            </a:pPr>
            <a:r>
              <a:rPr lang="en-US" baseline="0" dirty="0" smtClean="0"/>
              <a:t>Tyler is showing low growth (evidenced by his SGP), but fairly high achievement. </a:t>
            </a:r>
          </a:p>
          <a:p>
            <a:pPr marL="619157" lvl="1" indent="-168861" defTabSz="900593">
              <a:buFont typeface="Arial" pitchFamily="34" charset="0"/>
              <a:buChar char="•"/>
              <a:defRPr/>
            </a:pPr>
            <a:r>
              <a:rPr lang="en-US" baseline="0" dirty="0" smtClean="0"/>
              <a:t>Does Tyler need more challenge? (He isn’t growing as fast as his academic peers.)</a:t>
            </a:r>
          </a:p>
          <a:p>
            <a:pPr marL="168861" indent="-168861">
              <a:buFont typeface="Arial" pitchFamily="34" charset="0"/>
              <a:buChar char="•"/>
            </a:pPr>
            <a:r>
              <a:rPr lang="en-US" baseline="0" smtClean="0"/>
              <a:t>(click) Consider </a:t>
            </a:r>
            <a:r>
              <a:rPr lang="en-US" baseline="0" dirty="0" err="1" smtClean="0"/>
              <a:t>Kianna</a:t>
            </a:r>
            <a:r>
              <a:rPr lang="en-US" baseline="0" dirty="0" smtClean="0"/>
              <a:t>: How is she doing? </a:t>
            </a:r>
          </a:p>
          <a:p>
            <a:pPr marL="619157" lvl="1" indent="-168861">
              <a:buFont typeface="Arial" pitchFamily="34" charset="0"/>
              <a:buChar char="•"/>
            </a:pPr>
            <a:r>
              <a:rPr lang="en-US" baseline="0" dirty="0" err="1" smtClean="0"/>
              <a:t>Kianna</a:t>
            </a:r>
            <a:r>
              <a:rPr lang="en-US" baseline="0" dirty="0" smtClean="0"/>
              <a:t> is showing high growth (see SGP), but is still performing below benchmark.</a:t>
            </a:r>
          </a:p>
          <a:p>
            <a:pPr marL="619157" lvl="1" indent="-168861">
              <a:buFont typeface="Arial" pitchFamily="34" charset="0"/>
              <a:buChar char="•"/>
            </a:pPr>
            <a:r>
              <a:rPr lang="en-US" baseline="0" dirty="0" smtClean="0"/>
              <a:t>Does </a:t>
            </a:r>
            <a:r>
              <a:rPr lang="en-US" baseline="0" dirty="0" err="1" smtClean="0"/>
              <a:t>Kianna</a:t>
            </a:r>
            <a:r>
              <a:rPr lang="en-US" baseline="0" dirty="0" smtClean="0"/>
              <a:t> need a new instructional program or intervention? (She is making good growth with what she is currently doing and it seems to be working for her.)</a:t>
            </a:r>
          </a:p>
          <a:p>
            <a:pPr marL="619157" lvl="1" indent="-168861">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E695C4F3-849F-42FD-81CB-FDB25DE263EA}" type="slidenum">
              <a:rPr lang="en-US" smtClean="0"/>
              <a:t>7</a:t>
            </a:fld>
            <a:endParaRPr lang="en-US"/>
          </a:p>
        </p:txBody>
      </p:sp>
    </p:spTree>
    <p:extLst>
      <p:ext uri="{BB962C8B-B14F-4D97-AF65-F5344CB8AC3E}">
        <p14:creationId xmlns:p14="http://schemas.microsoft.com/office/powerpoint/2010/main" val="71836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b="1" dirty="0" smtClean="0">
                <a:latin typeface="Calibri" pitchFamily="34" charset="0"/>
              </a:rPr>
              <a:t>Talking points:</a:t>
            </a:r>
          </a:p>
          <a:p>
            <a:pPr marL="168861" indent="-168861" defTabSz="914282">
              <a:buFont typeface="Arial" pitchFamily="34" charset="0"/>
              <a:buChar char="•"/>
              <a:defRPr/>
            </a:pPr>
            <a:r>
              <a:rPr lang="en-US" b="0" dirty="0" smtClean="0">
                <a:latin typeface="Calibri" pitchFamily="34" charset="0"/>
              </a:rPr>
              <a:t>SGP</a:t>
            </a:r>
            <a:r>
              <a:rPr lang="en-US" b="0" baseline="0" dirty="0" smtClean="0">
                <a:latin typeface="Calibri" pitchFamily="34" charset="0"/>
              </a:rPr>
              <a:t> can also be calculated for a class, group, school, or district.</a:t>
            </a:r>
          </a:p>
          <a:p>
            <a:pPr marL="168861" indent="-168861" defTabSz="914282">
              <a:buFont typeface="Arial" pitchFamily="34" charset="0"/>
              <a:buChar char="•"/>
              <a:defRPr/>
            </a:pPr>
            <a:r>
              <a:rPr lang="en-US" b="0" baseline="0" dirty="0" smtClean="0">
                <a:latin typeface="Calibri" pitchFamily="34" charset="0"/>
              </a:rPr>
              <a:t>This is done by taking the median SGP. </a:t>
            </a:r>
            <a:r>
              <a:rPr lang="en-US" dirty="0" smtClean="0">
                <a:latin typeface="Calibri" pitchFamily="34" charset="0"/>
              </a:rPr>
              <a:t>The point where 50% of students have a higher SGP and 50% have a lower SGP is the </a:t>
            </a:r>
            <a:r>
              <a:rPr lang="en-US" i="1" dirty="0" smtClean="0">
                <a:latin typeface="Calibri" pitchFamily="34" charset="0"/>
              </a:rPr>
              <a:t>median SGP</a:t>
            </a:r>
            <a:r>
              <a:rPr lang="en-US" dirty="0" smtClean="0">
                <a:latin typeface="Calibri" pitchFamily="34" charset="0"/>
              </a:rPr>
              <a:t>.</a:t>
            </a:r>
          </a:p>
          <a:p>
            <a:pPr marL="168861" indent="-168861" defTabSz="914282">
              <a:buFont typeface="Arial" pitchFamily="34" charset="0"/>
              <a:buChar char="•"/>
              <a:defRPr/>
            </a:pPr>
            <a:r>
              <a:rPr lang="en-US" dirty="0" smtClean="0">
                <a:latin typeface="Calibri" pitchFamily="34" charset="0"/>
              </a:rPr>
              <a:t>The median</a:t>
            </a:r>
            <a:r>
              <a:rPr lang="en-US" baseline="0" dirty="0" smtClean="0">
                <a:latin typeface="Calibri" pitchFamily="34" charset="0"/>
              </a:rPr>
              <a:t> SGP can be used by administrators to compare growth between classes, grades, and schools.</a:t>
            </a:r>
          </a:p>
          <a:p>
            <a:pPr marL="168861" indent="-168861" defTabSz="914282">
              <a:buFont typeface="Arial" pitchFamily="34" charset="0"/>
              <a:buChar char="•"/>
              <a:defRPr/>
            </a:pPr>
            <a:r>
              <a:rPr lang="en-US" baseline="0" dirty="0" smtClean="0">
                <a:latin typeface="Calibri" pitchFamily="34" charset="0"/>
              </a:rPr>
              <a:t>This can aid in decision making about curriculum, instruction and professional development needs</a:t>
            </a:r>
            <a:endParaRPr lang="en-US" dirty="0" smtClean="0">
              <a:latin typeface="Calibri" pitchFamily="34" charset="0"/>
            </a:endParaRPr>
          </a:p>
          <a:p>
            <a:pPr defTabSz="914282">
              <a:defRPr/>
            </a:pPr>
            <a:endParaRPr lang="en-US"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E5BE238-1E1E-4C27-81DC-5B9C19251CBD}" type="slidenum">
              <a:rPr lang="en-US" smtClean="0"/>
              <a:t>8</a:t>
            </a:fld>
            <a:endParaRPr lang="en-US"/>
          </a:p>
        </p:txBody>
      </p:sp>
    </p:spTree>
    <p:extLst>
      <p:ext uri="{BB962C8B-B14F-4D97-AF65-F5344CB8AC3E}">
        <p14:creationId xmlns:p14="http://schemas.microsoft.com/office/powerpoint/2010/main" val="16768334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1.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0.xml"/><Relationship Id="rId7" Type="http://schemas.openxmlformats.org/officeDocument/2006/relationships/hyperlink" Target="http://www.renlearn.com/training" TargetMode="Externa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TAR">
    <p:spTree>
      <p:nvGrpSpPr>
        <p:cNvPr id="1" name=""/>
        <p:cNvGrpSpPr/>
        <p:nvPr/>
      </p:nvGrpSpPr>
      <p:grpSpPr>
        <a:xfrm>
          <a:off x="0" y="0"/>
          <a:ext cx="0" cy="0"/>
          <a:chOff x="0" y="0"/>
          <a:chExt cx="0" cy="0"/>
        </a:xfrm>
      </p:grpSpPr>
      <p:pic>
        <p:nvPicPr>
          <p:cNvPr id="3" name="Picture 2"/>
          <p:cNvPicPr>
            <a:picLocks noChangeAspect="1"/>
          </p:cNvPicPr>
          <p:nvPr userDrawn="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66504"/>
            <a:ext cx="9144000" cy="6858000"/>
          </a:xfrm>
          <a:prstGeom prst="rect">
            <a:avLst/>
          </a:prstGeom>
        </p:spPr>
      </p:pic>
      <p:pic>
        <p:nvPicPr>
          <p:cNvPr id="6" name="Picture 5"/>
          <p:cNvPicPr>
            <a:picLocks noChangeAspect="1" noChangeArrowheads="1"/>
          </p:cNvPicPr>
          <p:nvPr userDrawn="1">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179739" y="6057195"/>
            <a:ext cx="2048290" cy="62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ctrTitle"/>
            <p:custDataLst>
              <p:tags r:id="rId3"/>
            </p:custDataLst>
          </p:nvPr>
        </p:nvSpPr>
        <p:spPr>
          <a:xfrm>
            <a:off x="685800" y="1663700"/>
            <a:ext cx="7772400" cy="1295400"/>
          </a:xfrm>
        </p:spPr>
        <p:txBody>
          <a:bodyPr anchor="t">
            <a:normAutofit/>
          </a:bodyPr>
          <a:lstStyle>
            <a:lvl1pPr algn="l">
              <a:defRPr sz="3600" b="1">
                <a:solidFill>
                  <a:schemeClr val="bg1"/>
                </a:solidFill>
              </a:defRPr>
            </a:lvl1pPr>
          </a:lstStyle>
          <a:p>
            <a:r>
              <a:rPr lang="en-US" smtClean="0"/>
              <a:t>Click to edit Master title style</a:t>
            </a:r>
            <a:endParaRPr lang="en-US" dirty="0"/>
          </a:p>
        </p:txBody>
      </p:sp>
      <p:sp>
        <p:nvSpPr>
          <p:cNvPr id="5" name="Subtitle 2"/>
          <p:cNvSpPr>
            <a:spLocks noGrp="1"/>
          </p:cNvSpPr>
          <p:nvPr>
            <p:ph type="subTitle" idx="1"/>
            <p:custDataLst>
              <p:tags r:id="rId4"/>
            </p:custDataLst>
          </p:nvPr>
        </p:nvSpPr>
        <p:spPr>
          <a:xfrm>
            <a:off x="685569" y="3022600"/>
            <a:ext cx="6342611" cy="1726495"/>
          </a:xfrm>
        </p:spPr>
        <p:txBody>
          <a:bodyPr>
            <a:normAutofit/>
          </a:bodyPr>
          <a:lstStyle>
            <a:lvl1pPr marL="0" indent="0" algn="l">
              <a:buNone/>
              <a:defRPr sz="1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3"/>
          <p:cNvSpPr>
            <a:spLocks noGrp="1"/>
          </p:cNvSpPr>
          <p:nvPr>
            <p:ph type="body" sz="quarter" idx="10" hasCustomPrompt="1"/>
            <p:custDataLst>
              <p:tags r:id="rId5"/>
            </p:custDataLst>
          </p:nvPr>
        </p:nvSpPr>
        <p:spPr>
          <a:xfrm>
            <a:off x="691485" y="6508665"/>
            <a:ext cx="3906837" cy="301625"/>
          </a:xfrm>
        </p:spPr>
        <p:txBody>
          <a:bodyPr>
            <a:noAutofit/>
          </a:bodyPr>
          <a:lstStyle>
            <a:lvl1pPr marL="0" indent="0">
              <a:buNone/>
              <a:defRPr sz="1200">
                <a:solidFill>
                  <a:schemeClr val="tx1">
                    <a:lumMod val="50000"/>
                    <a:lumOff val="50000"/>
                  </a:schemeClr>
                </a:solidFill>
              </a:defRPr>
            </a:lvl1pPr>
            <a:lvl2pPr>
              <a:defRPr sz="1200"/>
            </a:lvl2pPr>
            <a:lvl3pPr>
              <a:defRPr sz="1200"/>
            </a:lvl3pPr>
            <a:lvl4pPr>
              <a:defRPr sz="1200"/>
            </a:lvl4pPr>
            <a:lvl5pPr>
              <a:defRPr sz="1200"/>
            </a:lvl5pPr>
          </a:lstStyle>
          <a:p>
            <a:pPr lvl="0"/>
            <a:r>
              <a:rPr lang="en-US" dirty="0" smtClean="0"/>
              <a:t>YYYY.MM.DD | RXXXXX</a:t>
            </a:r>
          </a:p>
        </p:txBody>
      </p:sp>
    </p:spTree>
    <p:extLst>
      <p:ext uri="{BB962C8B-B14F-4D97-AF65-F5344CB8AC3E}">
        <p14:creationId xmlns:p14="http://schemas.microsoft.com/office/powerpoint/2010/main" val="3209999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 STAR">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1"/>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023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dia Slide - STAR">
    <p:spTree>
      <p:nvGrpSpPr>
        <p:cNvPr id="1" name=""/>
        <p:cNvGrpSpPr/>
        <p:nvPr/>
      </p:nvGrpSpPr>
      <p:grpSpPr>
        <a:xfrm>
          <a:off x="0" y="0"/>
          <a:ext cx="0" cy="0"/>
          <a:chOff x="0" y="0"/>
          <a:chExt cx="0" cy="0"/>
        </a:xfrm>
      </p:grpSpPr>
      <p:sp>
        <p:nvSpPr>
          <p:cNvPr id="3" name="Media Placeholder 2"/>
          <p:cNvSpPr>
            <a:spLocks noGrp="1"/>
          </p:cNvSpPr>
          <p:nvPr>
            <p:ph type="media" sz="quarter" idx="10"/>
            <p:custDataLst>
              <p:tags r:id="rId1"/>
            </p:custDataLst>
          </p:nvPr>
        </p:nvSpPr>
        <p:spPr>
          <a:xfrm>
            <a:off x="0" y="0"/>
            <a:ext cx="9144000" cy="6858000"/>
          </a:xfrm>
        </p:spPr>
        <p:txBody>
          <a:bodyPr/>
          <a:lstStyle/>
          <a:p>
            <a:r>
              <a:rPr lang="en-US" smtClean="0"/>
              <a:t>Click icon to add media</a:t>
            </a:r>
            <a:endParaRPr lang="en-US"/>
          </a:p>
        </p:txBody>
      </p:sp>
    </p:spTree>
    <p:extLst>
      <p:ext uri="{BB962C8B-B14F-4D97-AF65-F5344CB8AC3E}">
        <p14:creationId xmlns:p14="http://schemas.microsoft.com/office/powerpoint/2010/main" val="306952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 STAR">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5511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lkboard - STAR">
    <p:spTree>
      <p:nvGrpSpPr>
        <p:cNvPr id="1" name=""/>
        <p:cNvGrpSpPr/>
        <p:nvPr/>
      </p:nvGrpSpPr>
      <p:grpSpPr>
        <a:xfrm>
          <a:off x="0" y="0"/>
          <a:ext cx="0" cy="0"/>
          <a:chOff x="0" y="0"/>
          <a:chExt cx="0" cy="0"/>
        </a:xfrm>
      </p:grpSpPr>
      <p:pic>
        <p:nvPicPr>
          <p:cNvPr id="2" name="Picture 1" descr="MPj04394810000[1]"/>
          <p:cNvPicPr>
            <a:picLocks noChangeAspect="1" noChangeArrowheads="1"/>
          </p:cNvPicPr>
          <p:nvPr userDrawn="1">
            <p:custDataLst>
              <p:tags r:id="rId1"/>
            </p:custDataLst>
          </p:nvPr>
        </p:nvPicPr>
        <p:blipFill>
          <a:blip r:embed="rId7">
            <a:extLst>
              <a:ext uri="{28A0092B-C50C-407E-A947-70E740481C1C}">
                <a14:useLocalDpi xmlns:a14="http://schemas.microsoft.com/office/drawing/2010/main" val="0"/>
              </a:ext>
            </a:extLst>
          </a:blip>
          <a:srcRect b="17133"/>
          <a:stretch>
            <a:fillRect/>
          </a:stretch>
        </p:blipFill>
        <p:spPr bwMode="auto">
          <a:xfrm>
            <a:off x="5" y="762001"/>
            <a:ext cx="9143990" cy="61655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5" name="Group 14"/>
          <p:cNvGrpSpPr/>
          <p:nvPr userDrawn="1">
            <p:custDataLst>
              <p:tags r:id="rId2"/>
            </p:custDataLst>
          </p:nvPr>
        </p:nvGrpSpPr>
        <p:grpSpPr>
          <a:xfrm>
            <a:off x="0" y="0"/>
            <a:ext cx="9144000" cy="1402702"/>
            <a:chOff x="0" y="0"/>
            <a:chExt cx="9144000" cy="1402702"/>
          </a:xfrm>
        </p:grpSpPr>
        <p:sp>
          <p:nvSpPr>
            <p:cNvPr id="16" name="Rectangle 1"/>
            <p:cNvSpPr/>
            <p:nvPr userDrawn="1"/>
          </p:nvSpPr>
          <p:spPr>
            <a:xfrm>
              <a:off x="5" y="15240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
            <p:cNvSpPr/>
            <p:nvPr userDrawn="1"/>
          </p:nvSpPr>
          <p:spPr>
            <a:xfrm>
              <a:off x="0" y="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gradFill flip="none" rotWithShape="1">
              <a:gsLst>
                <a:gs pos="0">
                  <a:srgbClr val="FFA300"/>
                </a:gs>
                <a:gs pos="100000">
                  <a:srgbClr val="BE531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Slide Number Placeholder 6"/>
          <p:cNvSpPr>
            <a:spLocks noGrp="1"/>
          </p:cNvSpPr>
          <p:nvPr>
            <p:ph type="sldNum" sz="quarter" idx="12"/>
            <p:custDataLst>
              <p:tags r:id="rId3"/>
            </p:custDataLst>
          </p:nvPr>
        </p:nvSpPr>
        <p:spPr>
          <a:xfrm>
            <a:off x="6553200" y="6356352"/>
            <a:ext cx="2133600" cy="365125"/>
          </a:xfrm>
        </p:spPr>
        <p:txBody>
          <a:bodyPr/>
          <a:lstStyle>
            <a:lvl1pPr>
              <a:defRPr>
                <a:solidFill>
                  <a:schemeClr val="bg1"/>
                </a:solidFill>
                <a:effectLst/>
              </a:defRPr>
            </a:lvl1pPr>
          </a:lstStyle>
          <a:p>
            <a:fld id="{01E46E64-A08C-4C68-BE56-4CAD686AB5CC}" type="slidenum">
              <a:rPr lang="en-US" smtClean="0">
                <a:solidFill>
                  <a:prstClr val="white"/>
                </a:solidFill>
              </a:rPr>
              <a:pPr/>
              <a:t>‹#›</a:t>
            </a:fld>
            <a:endParaRPr lang="en-US" dirty="0">
              <a:solidFill>
                <a:prstClr val="white"/>
              </a:solidFill>
            </a:endParaRPr>
          </a:p>
        </p:txBody>
      </p:sp>
      <p:sp>
        <p:nvSpPr>
          <p:cNvPr id="7" name="Title 1"/>
          <p:cNvSpPr>
            <a:spLocks noGrp="1"/>
          </p:cNvSpPr>
          <p:nvPr>
            <p:ph type="ctrTitle"/>
            <p:custDataLst>
              <p:tags r:id="rId4"/>
            </p:custDataLst>
          </p:nvPr>
        </p:nvSpPr>
        <p:spPr>
          <a:xfrm>
            <a:off x="5" y="0"/>
            <a:ext cx="9143990" cy="884255"/>
          </a:xfrm>
        </p:spPr>
        <p:txBody>
          <a:bodyPr>
            <a:normAutofit/>
          </a:bodyPr>
          <a:lstStyle>
            <a:lvl1pPr>
              <a:defRPr sz="3200">
                <a:solidFill>
                  <a:schemeClr val="bg1"/>
                </a:solidFill>
                <a:effectLst/>
              </a:defRPr>
            </a:lvl1pPr>
          </a:lstStyle>
          <a:p>
            <a:r>
              <a:rPr lang="en-US" smtClean="0"/>
              <a:t>Click to edit Master title style</a:t>
            </a:r>
            <a:endParaRPr lang="en-US" dirty="0"/>
          </a:p>
        </p:txBody>
      </p:sp>
      <p:sp>
        <p:nvSpPr>
          <p:cNvPr id="8" name="Content Placeholder 2"/>
          <p:cNvSpPr>
            <a:spLocks noGrp="1"/>
          </p:cNvSpPr>
          <p:nvPr>
            <p:ph idx="1"/>
            <p:custDataLst>
              <p:tags r:id="rId5"/>
            </p:custDataLst>
          </p:nvPr>
        </p:nvSpPr>
        <p:spPr>
          <a:xfrm>
            <a:off x="457200" y="1718268"/>
            <a:ext cx="8229600" cy="46444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099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ining Center - STAR">
    <p:spTree>
      <p:nvGrpSpPr>
        <p:cNvPr id="1" name=""/>
        <p:cNvGrpSpPr/>
        <p:nvPr/>
      </p:nvGrpSpPr>
      <p:grpSpPr>
        <a:xfrm>
          <a:off x="0" y="0"/>
          <a:ext cx="0" cy="0"/>
          <a:chOff x="0" y="0"/>
          <a:chExt cx="0" cy="0"/>
        </a:xfrm>
      </p:grpSpPr>
      <p:grpSp>
        <p:nvGrpSpPr>
          <p:cNvPr id="13" name="Group 12"/>
          <p:cNvGrpSpPr/>
          <p:nvPr userDrawn="1">
            <p:custDataLst>
              <p:tags r:id="rId1"/>
            </p:custDataLst>
          </p:nvPr>
        </p:nvGrpSpPr>
        <p:grpSpPr>
          <a:xfrm>
            <a:off x="0" y="0"/>
            <a:ext cx="9144000" cy="1402702"/>
            <a:chOff x="0" y="0"/>
            <a:chExt cx="9144000" cy="1402702"/>
          </a:xfrm>
        </p:grpSpPr>
        <p:sp>
          <p:nvSpPr>
            <p:cNvPr id="15" name="Rectangle 1"/>
            <p:cNvSpPr/>
            <p:nvPr userDrawn="1"/>
          </p:nvSpPr>
          <p:spPr>
            <a:xfrm>
              <a:off x="5" y="15240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
            <p:cNvSpPr/>
            <p:nvPr userDrawn="1"/>
          </p:nvSpPr>
          <p:spPr>
            <a:xfrm>
              <a:off x="0" y="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gradFill flip="none" rotWithShape="1">
              <a:gsLst>
                <a:gs pos="0">
                  <a:srgbClr val="FFA300"/>
                </a:gs>
                <a:gs pos="100000">
                  <a:srgbClr val="BE531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Slide Number Placeholder 6"/>
          <p:cNvSpPr>
            <a:spLocks noGrp="1"/>
          </p:cNvSpPr>
          <p:nvPr>
            <p:ph type="sldNum" sz="quarter" idx="12"/>
            <p:custDataLst>
              <p:tags r:id="rId2"/>
            </p:custDataLst>
          </p:nvPr>
        </p:nvSpPr>
        <p:spPr/>
        <p:txBody>
          <a:bodyPr/>
          <a:lstStyle>
            <a:lvl1pPr>
              <a:defRPr>
                <a:effectLst/>
              </a:defRPr>
            </a:lvl1pPr>
          </a:lstStyle>
          <a:p>
            <a:fld id="{01E46E64-A08C-4C68-BE56-4CAD686AB5CC}" type="slidenum">
              <a:rPr lang="en-US" smtClean="0">
                <a:solidFill>
                  <a:prstClr val="black">
                    <a:tint val="75000"/>
                  </a:prstClr>
                </a:solidFill>
              </a:rPr>
              <a:pPr/>
              <a:t>‹#›</a:t>
            </a:fld>
            <a:endParaRPr lang="en-US" dirty="0">
              <a:solidFill>
                <a:prstClr val="black">
                  <a:tint val="75000"/>
                </a:prstClr>
              </a:solidFill>
            </a:endParaRPr>
          </a:p>
        </p:txBody>
      </p:sp>
      <p:sp>
        <p:nvSpPr>
          <p:cNvPr id="12" name="Title 1"/>
          <p:cNvSpPr>
            <a:spLocks noGrp="1"/>
          </p:cNvSpPr>
          <p:nvPr>
            <p:ph type="ctrTitle"/>
            <p:custDataLst>
              <p:tags r:id="rId3"/>
            </p:custDataLst>
          </p:nvPr>
        </p:nvSpPr>
        <p:spPr>
          <a:xfrm>
            <a:off x="5" y="0"/>
            <a:ext cx="9143990" cy="884255"/>
          </a:xfrm>
        </p:spPr>
        <p:txBody>
          <a:bodyPr>
            <a:normAutofit/>
          </a:bodyPr>
          <a:lstStyle>
            <a:lvl1pPr>
              <a:defRPr sz="3200">
                <a:solidFill>
                  <a:schemeClr val="bg1"/>
                </a:solidFill>
                <a:effectLst/>
              </a:defRPr>
            </a:lvl1pPr>
          </a:lstStyle>
          <a:p>
            <a:r>
              <a:rPr lang="en-US" smtClean="0"/>
              <a:t>Click to edit Master title style</a:t>
            </a:r>
            <a:endParaRPr lang="en-US" dirty="0"/>
          </a:p>
        </p:txBody>
      </p:sp>
      <p:sp>
        <p:nvSpPr>
          <p:cNvPr id="19" name="Rectangle 18"/>
          <p:cNvSpPr/>
          <p:nvPr userDrawn="1">
            <p:custDataLst>
              <p:tags r:id="rId4"/>
            </p:custDataLst>
          </p:nvPr>
        </p:nvSpPr>
        <p:spPr>
          <a:xfrm>
            <a:off x="4150706" y="2344341"/>
            <a:ext cx="4724400" cy="1846659"/>
          </a:xfrm>
          <a:prstGeom prst="rect">
            <a:avLst/>
          </a:prstGeom>
        </p:spPr>
        <p:txBody>
          <a:bodyPr wrap="square">
            <a:spAutoFit/>
          </a:bodyPr>
          <a:lstStyle/>
          <a:p>
            <a:pPr algn="ctr">
              <a:defRPr/>
            </a:pPr>
            <a:r>
              <a:rPr lang="en-US" sz="2400" dirty="0">
                <a:solidFill>
                  <a:srgbClr val="000000"/>
                </a:solidFill>
                <a:cs typeface="Arial" pitchFamily="34" charset="0"/>
              </a:rPr>
              <a:t>For more information and help, visit our Training Center</a:t>
            </a:r>
          </a:p>
          <a:p>
            <a:pPr>
              <a:defRPr/>
            </a:pPr>
            <a:endParaRPr lang="en-US" sz="2400" b="1" dirty="0">
              <a:solidFill>
                <a:srgbClr val="000000"/>
              </a:solidFill>
              <a:cs typeface="Arial" pitchFamily="34" charset="0"/>
            </a:endParaRPr>
          </a:p>
          <a:p>
            <a:pPr algn="ctr">
              <a:defRPr/>
            </a:pPr>
            <a:r>
              <a:rPr lang="en-US" sz="2400" b="1" u="sng" dirty="0">
                <a:solidFill>
                  <a:srgbClr val="000000"/>
                </a:solidFill>
                <a:cs typeface="Arial" pitchFamily="34" charset="0"/>
                <a:hlinkClick r:id="rId7"/>
              </a:rPr>
              <a:t>www.renlearn.com/training</a:t>
            </a:r>
            <a:endParaRPr lang="en-US" sz="2400" b="1" u="sng" dirty="0">
              <a:solidFill>
                <a:srgbClr val="000000"/>
              </a:solidFill>
              <a:cs typeface="Arial" pitchFamily="34" charset="0"/>
            </a:endParaRPr>
          </a:p>
          <a:p>
            <a:pPr>
              <a:defRPr/>
            </a:pPr>
            <a:endParaRPr lang="en-US" b="1" dirty="0">
              <a:solidFill>
                <a:prstClr val="black"/>
              </a:solidFill>
            </a:endParaRPr>
          </a:p>
        </p:txBody>
      </p:sp>
      <p:pic>
        <p:nvPicPr>
          <p:cNvPr id="20" name="Picture 2"/>
          <p:cNvPicPr>
            <a:picLocks noChangeAspect="1" noChangeArrowheads="1"/>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bwMode="auto">
          <a:xfrm>
            <a:off x="590194" y="1893562"/>
            <a:ext cx="3550006" cy="32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6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STAR">
    <p:spTree>
      <p:nvGrpSpPr>
        <p:cNvPr id="1" name=""/>
        <p:cNvGrpSpPr/>
        <p:nvPr/>
      </p:nvGrpSpPr>
      <p:grpSpPr>
        <a:xfrm>
          <a:off x="0" y="0"/>
          <a:ext cx="0" cy="0"/>
          <a:chOff x="0" y="0"/>
          <a:chExt cx="0" cy="0"/>
        </a:xfrm>
      </p:grpSpPr>
      <p:pic>
        <p:nvPicPr>
          <p:cNvPr id="10" name="Picture 9"/>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66504"/>
            <a:ext cx="9144000" cy="6858000"/>
          </a:xfrm>
          <a:prstGeom prst="rect">
            <a:avLst/>
          </a:prstGeom>
        </p:spPr>
      </p:pic>
      <p:sp>
        <p:nvSpPr>
          <p:cNvPr id="7" name="Title 1"/>
          <p:cNvSpPr>
            <a:spLocks noGrp="1"/>
          </p:cNvSpPr>
          <p:nvPr>
            <p:ph type="ctrTitle" hasCustomPrompt="1"/>
            <p:custDataLst>
              <p:tags r:id="rId2"/>
            </p:custDataLst>
          </p:nvPr>
        </p:nvSpPr>
        <p:spPr>
          <a:xfrm>
            <a:off x="818793" y="685800"/>
            <a:ext cx="7162800" cy="1012825"/>
          </a:xfrm>
        </p:spPr>
        <p:txBody>
          <a:bodyPr/>
          <a:lstStyle>
            <a:lvl1pPr algn="l">
              <a:defRPr b="0" baseline="0">
                <a:solidFill>
                  <a:schemeClr val="bg1"/>
                </a:solidFill>
              </a:defRPr>
            </a:lvl1pPr>
          </a:lstStyle>
          <a:p>
            <a:r>
              <a:rPr lang="en-US" dirty="0" smtClean="0"/>
              <a:t>Click to edit survey</a:t>
            </a:r>
            <a:endParaRPr lang="en-US" dirty="0"/>
          </a:p>
        </p:txBody>
      </p:sp>
      <p:sp>
        <p:nvSpPr>
          <p:cNvPr id="8" name="Text Placeholder 3"/>
          <p:cNvSpPr>
            <a:spLocks noGrp="1"/>
          </p:cNvSpPr>
          <p:nvPr>
            <p:ph type="body" sz="quarter" idx="10"/>
            <p:custDataLst>
              <p:tags r:id="rId3"/>
            </p:custDataLst>
          </p:nvPr>
        </p:nvSpPr>
        <p:spPr>
          <a:xfrm>
            <a:off x="831185" y="6508665"/>
            <a:ext cx="3906837" cy="301625"/>
          </a:xfrm>
        </p:spPr>
        <p:txBody>
          <a:bodyPr>
            <a:noAutofit/>
          </a:bodyPr>
          <a:lstStyle>
            <a:lvl1pPr marL="0" indent="0">
              <a:buNone/>
              <a:defRPr sz="1200">
                <a:solidFill>
                  <a:schemeClr val="tx1">
                    <a:lumMod val="50000"/>
                    <a:lumOff val="50000"/>
                  </a:schemeClr>
                </a:solidFill>
              </a:defRPr>
            </a:lvl1pPr>
            <a:lvl2pPr>
              <a:defRPr sz="1200"/>
            </a:lvl2pPr>
            <a:lvl3pPr>
              <a:defRPr sz="1200"/>
            </a:lvl3pPr>
            <a:lvl4pPr>
              <a:defRPr sz="1200"/>
            </a:lvl4pPr>
            <a:lvl5pPr>
              <a:defRPr sz="1200"/>
            </a:lvl5pPr>
          </a:lstStyle>
          <a:p>
            <a:pPr lvl="0"/>
            <a:r>
              <a:rPr lang="en-US" smtClean="0"/>
              <a:t>Click to edit Master text styles</a:t>
            </a:r>
          </a:p>
        </p:txBody>
      </p:sp>
      <p:pic>
        <p:nvPicPr>
          <p:cNvPr id="9" name="Picture 5"/>
          <p:cNvPicPr>
            <a:picLocks noChangeAspect="1" noChangeArrowheads="1"/>
          </p:cNvPicPr>
          <p:nvPr userDrawn="1">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179739" y="6057195"/>
            <a:ext cx="2048290" cy="62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userDrawn="1">
            <p:custDataLst>
              <p:tags r:id="rId5"/>
            </p:custDataLst>
          </p:nvPr>
        </p:nvSpPr>
        <p:spPr>
          <a:xfrm>
            <a:off x="818793" y="2344176"/>
            <a:ext cx="2854179" cy="769441"/>
          </a:xfrm>
          <a:prstGeom prst="rect">
            <a:avLst/>
          </a:prstGeom>
          <a:noFill/>
        </p:spPr>
        <p:txBody>
          <a:bodyPr wrap="none" rtlCol="0">
            <a:spAutoFit/>
          </a:bodyPr>
          <a:lstStyle/>
          <a:p>
            <a:r>
              <a:rPr lang="en-US" sz="4400" dirty="0">
                <a:solidFill>
                  <a:prstClr val="white"/>
                </a:solidFill>
              </a:rPr>
              <a:t>Thank You</a:t>
            </a:r>
          </a:p>
        </p:txBody>
      </p:sp>
      <p:sp>
        <p:nvSpPr>
          <p:cNvPr id="12" name="TextBox 11"/>
          <p:cNvSpPr txBox="1"/>
          <p:nvPr userDrawn="1">
            <p:custDataLst>
              <p:tags r:id="rId6"/>
            </p:custDataLst>
          </p:nvPr>
        </p:nvSpPr>
        <p:spPr>
          <a:xfrm>
            <a:off x="818793" y="3070189"/>
            <a:ext cx="7409236" cy="1862048"/>
          </a:xfrm>
          <a:prstGeom prst="rect">
            <a:avLst/>
          </a:prstGeom>
          <a:noFill/>
        </p:spPr>
        <p:txBody>
          <a:bodyPr wrap="square" rtlCol="0">
            <a:spAutoFit/>
          </a:bodyPr>
          <a:lstStyle/>
          <a:p>
            <a:r>
              <a:rPr lang="en-US" sz="900" b="1" dirty="0">
                <a:solidFill>
                  <a:prstClr val="white"/>
                </a:solidFill>
              </a:rPr>
              <a:t>Renaissance Learning</a:t>
            </a:r>
            <a:r>
              <a:rPr lang="en-US" sz="900" dirty="0">
                <a:solidFill>
                  <a:prstClr val="white"/>
                </a:solidFill>
              </a:rPr>
              <a:t>™</a:t>
            </a:r>
            <a:r>
              <a:rPr lang="en-US" sz="900" b="1" dirty="0">
                <a:solidFill>
                  <a:prstClr val="white"/>
                </a:solidFill>
              </a:rPr>
              <a:t> </a:t>
            </a:r>
            <a:r>
              <a:rPr lang="en-US" sz="900" dirty="0">
                <a:solidFill>
                  <a:prstClr val="white"/>
                </a:solidFill>
              </a:rPr>
              <a:t>| P.O. Box 8036 | Wisconsin Rapids, Wi 54494-8036 | (800) 338-4204 | www.renlearn.com</a:t>
            </a:r>
          </a:p>
          <a:p>
            <a:endParaRPr lang="en-US" sz="900" dirty="0">
              <a:solidFill>
                <a:prstClr val="white"/>
              </a:solidFill>
            </a:endParaRPr>
          </a:p>
          <a:p>
            <a:r>
              <a:rPr lang="en-US" sz="800" dirty="0">
                <a:solidFill>
                  <a:prstClr val="white"/>
                </a:solidFill>
              </a:rPr>
              <a:t>2Know! Classroom Response System, Accelerated Math, Accelerated Math Best Practices, AM Best Practices, Accelerated Math Enterprise, Accelerated Math for Intervention, Accelerated Reader, Accelerated Reader Best Practices, AR Best Practices, Accelerated Reader Enterprise, Accelerated Vocabulary, Accelerated Writer, </a:t>
            </a:r>
            <a:r>
              <a:rPr lang="en-US" sz="800" dirty="0" err="1">
                <a:solidFill>
                  <a:prstClr val="white"/>
                </a:solidFill>
              </a:rPr>
              <a:t>AccelScan</a:t>
            </a:r>
            <a:r>
              <a:rPr lang="en-US" sz="800" dirty="0">
                <a:solidFill>
                  <a:prstClr val="white"/>
                </a:solidFill>
              </a:rPr>
              <a:t>, </a:t>
            </a:r>
            <a:r>
              <a:rPr lang="en-US" sz="800" dirty="0" err="1">
                <a:solidFill>
                  <a:prstClr val="white"/>
                </a:solidFill>
              </a:rPr>
              <a:t>AccelTest</a:t>
            </a:r>
            <a:r>
              <a:rPr lang="en-US" sz="800" dirty="0">
                <a:solidFill>
                  <a:prstClr val="white"/>
                </a:solidFill>
              </a:rPr>
              <a:t>, Advanced Technology for Data-Driven Schools, </a:t>
            </a:r>
            <a:r>
              <a:rPr lang="en-US" sz="800" dirty="0" err="1">
                <a:solidFill>
                  <a:prstClr val="white"/>
                </a:solidFill>
              </a:rPr>
              <a:t>AlphaHub</a:t>
            </a:r>
            <a:r>
              <a:rPr lang="en-US" sz="800" dirty="0">
                <a:solidFill>
                  <a:prstClr val="white"/>
                </a:solidFill>
              </a:rPr>
              <a:t>, </a:t>
            </a:r>
            <a:r>
              <a:rPr lang="en-US" sz="800" dirty="0" err="1">
                <a:solidFill>
                  <a:prstClr val="white"/>
                </a:solidFill>
              </a:rPr>
              <a:t>AlphaQuiz</a:t>
            </a:r>
            <a:r>
              <a:rPr lang="en-US" sz="800" dirty="0">
                <a:solidFill>
                  <a:prstClr val="white"/>
                </a:solidFill>
              </a:rPr>
              <a:t>, </a:t>
            </a:r>
            <a:r>
              <a:rPr lang="en-US" sz="800" dirty="0" err="1">
                <a:solidFill>
                  <a:prstClr val="white"/>
                </a:solidFill>
              </a:rPr>
              <a:t>AlphaWord</a:t>
            </a:r>
            <a:r>
              <a:rPr lang="en-US" sz="800" dirty="0">
                <a:solidFill>
                  <a:prstClr val="white"/>
                </a:solidFill>
              </a:rPr>
              <a:t>, AR </a:t>
            </a:r>
            <a:r>
              <a:rPr lang="en-US" sz="800" dirty="0" err="1">
                <a:solidFill>
                  <a:prstClr val="white"/>
                </a:solidFill>
              </a:rPr>
              <a:t>BookFinder</a:t>
            </a:r>
            <a:r>
              <a:rPr lang="en-US" sz="800" dirty="0">
                <a:solidFill>
                  <a:prstClr val="white"/>
                </a:solidFill>
              </a:rPr>
              <a:t>, AR </a:t>
            </a:r>
            <a:r>
              <a:rPr lang="en-US" sz="800" dirty="0" err="1">
                <a:solidFill>
                  <a:prstClr val="white"/>
                </a:solidFill>
              </a:rPr>
              <a:t>BookGuide</a:t>
            </a:r>
            <a:r>
              <a:rPr lang="en-US" sz="800" dirty="0">
                <a:solidFill>
                  <a:prstClr val="white"/>
                </a:solidFill>
              </a:rPr>
              <a:t>, AR, AR Goal Calculator, ATOS, Beamer, Core Progress, DEEP (Developing Enduring Excellence Through Partnership) Capacity, English in a Flash, Fluent Reader, </a:t>
            </a:r>
            <a:r>
              <a:rPr lang="en-US" sz="800" dirty="0" err="1">
                <a:solidFill>
                  <a:prstClr val="white"/>
                </a:solidFill>
              </a:rPr>
              <a:t>KeyWords</a:t>
            </a:r>
            <a:r>
              <a:rPr lang="en-US" sz="800" dirty="0">
                <a:solidFill>
                  <a:prstClr val="white"/>
                </a:solidFill>
              </a:rPr>
              <a:t>, Math Glossary, </a:t>
            </a:r>
            <a:r>
              <a:rPr lang="en-US" sz="800" dirty="0" err="1">
                <a:solidFill>
                  <a:prstClr val="white"/>
                </a:solidFill>
              </a:rPr>
              <a:t>MathFacts</a:t>
            </a:r>
            <a:r>
              <a:rPr lang="en-US" sz="800" dirty="0">
                <a:solidFill>
                  <a:prstClr val="white"/>
                </a:solidFill>
              </a:rPr>
              <a:t> in a Flash, NEO, NEO 2, NEO Manager, NEO Share, NEO Text2Speech, Power Lessons, </a:t>
            </a:r>
            <a:r>
              <a:rPr lang="en-US" sz="800" dirty="0" err="1">
                <a:solidFill>
                  <a:prstClr val="white"/>
                </a:solidFill>
              </a:rPr>
              <a:t>QuizDesigner</a:t>
            </a:r>
            <a:r>
              <a:rPr lang="en-US" sz="800" dirty="0">
                <a:solidFill>
                  <a:prstClr val="white"/>
                </a:solidFill>
              </a:rPr>
              <a:t>, </a:t>
            </a:r>
            <a:r>
              <a:rPr lang="en-US" sz="800" dirty="0" err="1">
                <a:solidFill>
                  <a:prstClr val="white"/>
                </a:solidFill>
              </a:rPr>
              <a:t>QuizManager</a:t>
            </a:r>
            <a:r>
              <a:rPr lang="en-US" sz="800" dirty="0">
                <a:solidFill>
                  <a:prstClr val="white"/>
                </a:solidFill>
              </a:rPr>
              <a:t>, Read Now, Read On!, Renaissance, Renaissance Best Practices, Renaissance Certification design, Renaissance Learning logo, Renaissance Learning, Renaissance Home Connect, Renaissance Place, Renaissance Place Real Time, Renaissance Receiver, Renaissance Responder, Renaissance School Excellence, Renaissance Training Center, </a:t>
            </a:r>
            <a:r>
              <a:rPr lang="en-US" sz="800" dirty="0" err="1">
                <a:solidFill>
                  <a:prstClr val="white"/>
                </a:solidFill>
              </a:rPr>
              <a:t>SmartOption</a:t>
            </a:r>
            <a:r>
              <a:rPr lang="en-US" sz="800" dirty="0">
                <a:solidFill>
                  <a:prstClr val="white"/>
                </a:solidFill>
              </a:rPr>
              <a:t>, STAR Enterprise, STAR Early Literacy, STAR Early Literacy Enterprise, STAR Math, STAR Math Enterprise, STAR Reading, STAR Reading Enterprise, Successful Reader, and Write On! are trademarks of Renaissance Learning, Inc., and its subsidiaries, registered, common law, or pending registration in the United States and other countries.</a:t>
            </a:r>
          </a:p>
          <a:p>
            <a:endParaRPr lang="en-US" sz="800" dirty="0">
              <a:solidFill>
                <a:prstClr val="white"/>
              </a:solidFill>
            </a:endParaRPr>
          </a:p>
          <a:p>
            <a:r>
              <a:rPr lang="en-US" sz="900" dirty="0">
                <a:solidFill>
                  <a:prstClr val="white"/>
                </a:solidFill>
              </a:rPr>
              <a:t>© 2012 Renaissance Learning, Inc.</a:t>
            </a:r>
          </a:p>
        </p:txBody>
      </p:sp>
    </p:spTree>
    <p:extLst>
      <p:ext uri="{BB962C8B-B14F-4D97-AF65-F5344CB8AC3E}">
        <p14:creationId xmlns:p14="http://schemas.microsoft.com/office/powerpoint/2010/main" val="4899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Content Slide">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 y="0"/>
            <a:ext cx="9144000" cy="1447800"/>
          </a:xfrm>
          <a:prstGeom prst="rect">
            <a:avLst/>
          </a:prstGeom>
        </p:spPr>
      </p:pic>
      <p:sp>
        <p:nvSpPr>
          <p:cNvPr id="2" name="Title 1"/>
          <p:cNvSpPr>
            <a:spLocks noGrp="1"/>
          </p:cNvSpPr>
          <p:nvPr>
            <p:ph type="title"/>
            <p:custDataLst>
              <p:tags r:id="rId2"/>
            </p:custDataLst>
          </p:nvPr>
        </p:nvSpPr>
        <p:spPr>
          <a:xfrm>
            <a:off x="0" y="-152400"/>
            <a:ext cx="9144000" cy="1143000"/>
          </a:xfrm>
        </p:spPr>
        <p:txBody>
          <a:bodyPr>
            <a:normAutofit/>
          </a:bodyPr>
          <a:lstStyle>
            <a:lvl1pPr>
              <a:defRPr sz="32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custDataLst>
              <p:tags r:id="rId3"/>
            </p:custDataLst>
          </p:nvPr>
        </p:nvSpPr>
        <p:spPr>
          <a:xfrm>
            <a:off x="457200" y="1676400"/>
            <a:ext cx="8229600" cy="5029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94269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custDataLst>
              <p:tags r:id="rId2"/>
            </p:custDataLst>
          </p:nvPr>
        </p:nvSpPr>
        <p:spPr>
          <a:xfrm>
            <a:off x="457200" y="6422064"/>
            <a:ext cx="2133600" cy="365125"/>
          </a:xfrm>
          <a:prstGeom prst="rect">
            <a:avLst/>
          </a:prstGeom>
        </p:spPr>
        <p:txBody>
          <a:bodyPr/>
          <a:lstStyle/>
          <a:p>
            <a:endParaRPr lang="en-US">
              <a:solidFill>
                <a:prstClr val="black"/>
              </a:solidFill>
            </a:endParaRPr>
          </a:p>
        </p:txBody>
      </p:sp>
      <p:sp>
        <p:nvSpPr>
          <p:cNvPr id="8" name="Slide Number Placeholder 7"/>
          <p:cNvSpPr>
            <a:spLocks noGrp="1"/>
          </p:cNvSpPr>
          <p:nvPr>
            <p:ph type="sldNum" sz="quarter" idx="11"/>
            <p:custDataLst>
              <p:tags r:id="rId3"/>
            </p:custDataLst>
          </p:nvPr>
        </p:nvSpPr>
        <p:spPr/>
        <p:txBody>
          <a:bodyPr/>
          <a:lstStyle/>
          <a:p>
            <a:fld id="{A3DCDF73-85D2-4237-9B32-053DBDB0C312}"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custDataLst>
              <p:tags r:id="rId4"/>
            </p:custDataLst>
          </p:nvPr>
        </p:nvSpPr>
        <p:spPr>
          <a:xfrm>
            <a:off x="3124200" y="6422064"/>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258245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073018F-DD1D-4601-A356-F7A2AEE47F1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 STAR">
    <p:spTree>
      <p:nvGrpSpPr>
        <p:cNvPr id="1" name=""/>
        <p:cNvGrpSpPr/>
        <p:nvPr/>
      </p:nvGrpSpPr>
      <p:grpSpPr>
        <a:xfrm>
          <a:off x="0" y="0"/>
          <a:ext cx="0" cy="0"/>
          <a:chOff x="0" y="0"/>
          <a:chExt cx="0" cy="0"/>
        </a:xfrm>
      </p:grpSpPr>
      <p:pic>
        <p:nvPicPr>
          <p:cNvPr id="4" name="Picture 3"/>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66504"/>
            <a:ext cx="9144000" cy="6858000"/>
          </a:xfrm>
          <a:prstGeom prst="rect">
            <a:avLst/>
          </a:prstGeom>
        </p:spPr>
      </p:pic>
      <p:sp>
        <p:nvSpPr>
          <p:cNvPr id="7" name="Title 1"/>
          <p:cNvSpPr>
            <a:spLocks noGrp="1"/>
          </p:cNvSpPr>
          <p:nvPr>
            <p:ph type="ctrTitle"/>
            <p:custDataLst>
              <p:tags r:id="rId2"/>
            </p:custDataLst>
          </p:nvPr>
        </p:nvSpPr>
        <p:spPr>
          <a:xfrm>
            <a:off x="685801" y="2720977"/>
            <a:ext cx="7772400" cy="1622423"/>
          </a:xfrm>
        </p:spPr>
        <p:txBody>
          <a:bodyPr anchor="t">
            <a:normAutofit/>
          </a:bodyPr>
          <a:lstStyle>
            <a:lvl1pPr algn="l">
              <a:defRPr sz="35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734193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73018F-DD1D-4601-A356-F7A2AEE47F1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73018F-DD1D-4601-A356-F7A2AEE47F1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73018F-DD1D-4601-A356-F7A2AEE47F1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B7E32F-FDFA-4C11-A4A3-31D201E50590}" type="datetimeFigureOut">
              <a:rPr lang="en-US" smtClean="0"/>
              <a:t>7/15/2014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73018F-DD1D-4601-A356-F7A2AEE47F1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Slide - STAR">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4F758F9-D72C-4335-9B31-439CC4C9C65B}" type="slidenum">
              <a:rPr lang="en-US" smtClean="0"/>
              <a:t>‹#›</a:t>
            </a:fld>
            <a:endParaRPr lang="en-US"/>
          </a:p>
        </p:txBody>
      </p:sp>
      <p:sp>
        <p:nvSpPr>
          <p:cNvPr id="5" name="Title Placeholder 1"/>
          <p:cNvSpPr>
            <a:spLocks noGrp="1"/>
          </p:cNvSpPr>
          <p:nvPr>
            <p:ph type="title"/>
            <p:custDataLst>
              <p:tags r:id="rId3"/>
            </p:custDataLst>
          </p:nvPr>
        </p:nvSpPr>
        <p:spPr>
          <a:xfrm>
            <a:off x="5" y="0"/>
            <a:ext cx="9143995" cy="8943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609827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STAR">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
        <p:nvSpPr>
          <p:cNvPr id="5" name="Title Placeholder 1"/>
          <p:cNvSpPr>
            <a:spLocks noGrp="1"/>
          </p:cNvSpPr>
          <p:nvPr>
            <p:ph type="title"/>
            <p:custDataLst>
              <p:tags r:id="rId3"/>
            </p:custDataLst>
          </p:nvPr>
        </p:nvSpPr>
        <p:spPr>
          <a:xfrm>
            <a:off x="5" y="0"/>
            <a:ext cx="9143995" cy="8943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47026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Slide - STAR">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2"/>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custDataLst>
              <p:tags r:id="rId3"/>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
        <p:nvSpPr>
          <p:cNvPr id="6" name="Title Placeholder 1"/>
          <p:cNvSpPr>
            <a:spLocks noGrp="1"/>
          </p:cNvSpPr>
          <p:nvPr>
            <p:ph type="title"/>
            <p:custDataLst>
              <p:tags r:id="rId4"/>
            </p:custDataLst>
          </p:nvPr>
        </p:nvSpPr>
        <p:spPr>
          <a:xfrm>
            <a:off x="5" y="0"/>
            <a:ext cx="9143995" cy="8943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23895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 STAR">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2"/>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3"/>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4"/>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5"/>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
        <p:nvSpPr>
          <p:cNvPr id="8" name="Title Placeholder 1"/>
          <p:cNvSpPr>
            <a:spLocks noGrp="1"/>
          </p:cNvSpPr>
          <p:nvPr>
            <p:ph type="title"/>
            <p:custDataLst>
              <p:tags r:id="rId6"/>
            </p:custDataLst>
          </p:nvPr>
        </p:nvSpPr>
        <p:spPr>
          <a:xfrm>
            <a:off x="5" y="0"/>
            <a:ext cx="9143995" cy="8943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88237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Left Caption - STAR">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575050" y="1549400"/>
            <a:ext cx="5111750" cy="4584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2"/>
            </p:custDataLst>
          </p:nvPr>
        </p:nvSpPr>
        <p:spPr>
          <a:xfrm>
            <a:off x="457200" y="1574800"/>
            <a:ext cx="3008313" cy="45513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custDataLst>
              <p:tags r:id="rId3"/>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custDataLst>
              <p:tags r:id="rId4"/>
            </p:custDataLst>
          </p:nvPr>
        </p:nvSpPr>
        <p:spPr>
          <a:xfrm>
            <a:off x="5" y="0"/>
            <a:ext cx="9143990" cy="884255"/>
          </a:xfrm>
        </p:spPr>
        <p:txBody>
          <a:bodyPr>
            <a:normAutofit/>
          </a:bodyPr>
          <a:lstStyle>
            <a:lvl1pPr>
              <a:defRPr sz="320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0412948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Right Caption - STAR">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0850" y="1549400"/>
            <a:ext cx="5111750" cy="4584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2"/>
            </p:custDataLst>
          </p:nvPr>
        </p:nvSpPr>
        <p:spPr>
          <a:xfrm>
            <a:off x="5689600" y="1574800"/>
            <a:ext cx="3008313" cy="45513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custDataLst>
              <p:tags r:id="rId3"/>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custDataLst>
              <p:tags r:id="rId4"/>
            </p:custDataLst>
          </p:nvPr>
        </p:nvSpPr>
        <p:spPr>
          <a:xfrm>
            <a:off x="5" y="0"/>
            <a:ext cx="9143990" cy="884255"/>
          </a:xfrm>
        </p:spPr>
        <p:txBody>
          <a:bodyPr>
            <a:normAutofit/>
          </a:bodyPr>
          <a:lstStyle>
            <a:lvl1pPr>
              <a:defRPr sz="320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8076207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STA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custDataLst>
              <p:tags r:id="rId4"/>
            </p:custDataLst>
          </p:nvPr>
        </p:nvSpPr>
        <p:spPr/>
        <p:txBody>
          <a:bodyPr/>
          <a:lstStyle/>
          <a:p>
            <a:fld id="{04F758F9-D72C-4335-9B31-439CC4C9C6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216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Art Slide - STAR">
    <p:spTree>
      <p:nvGrpSpPr>
        <p:cNvPr id="1" name=""/>
        <p:cNvGrpSpPr/>
        <p:nvPr/>
      </p:nvGrpSpPr>
      <p:grpSpPr>
        <a:xfrm>
          <a:off x="0" y="0"/>
          <a:ext cx="0" cy="0"/>
          <a:chOff x="0" y="0"/>
          <a:chExt cx="0" cy="0"/>
        </a:xfrm>
      </p:grpSpPr>
      <p:sp>
        <p:nvSpPr>
          <p:cNvPr id="7" name="Slide Number Placeholder 6"/>
          <p:cNvSpPr>
            <a:spLocks noGrp="1"/>
          </p:cNvSpPr>
          <p:nvPr>
            <p:ph type="sldNum" sz="quarter" idx="12"/>
            <p:custDataLst>
              <p:tags r:id="rId1"/>
            </p:custDataLst>
          </p:nvPr>
        </p:nvSpPr>
        <p:spPr/>
        <p:txBody>
          <a:bodyPr/>
          <a:lstStyle/>
          <a:p>
            <a:fld id="{E4204505-101F-4287-8D71-D30440561058}" type="slidenum">
              <a:rPr lang="en-US" smtClean="0">
                <a:solidFill>
                  <a:prstClr val="black">
                    <a:tint val="75000"/>
                  </a:prstClr>
                </a:solidFill>
              </a:rPr>
              <a:pPr/>
              <a:t>‹#›</a:t>
            </a:fld>
            <a:endParaRPr lang="en-US">
              <a:solidFill>
                <a:prstClr val="black">
                  <a:tint val="75000"/>
                </a:prstClr>
              </a:solidFill>
            </a:endParaRPr>
          </a:p>
        </p:txBody>
      </p:sp>
      <p:sp>
        <p:nvSpPr>
          <p:cNvPr id="6" name="SmartArt Placeholder 5"/>
          <p:cNvSpPr>
            <a:spLocks noGrp="1"/>
          </p:cNvSpPr>
          <p:nvPr>
            <p:ph type="dgm" sz="quarter" idx="13"/>
            <p:custDataLst>
              <p:tags r:id="rId2"/>
            </p:custDataLst>
          </p:nvPr>
        </p:nvSpPr>
        <p:spPr>
          <a:xfrm>
            <a:off x="457200" y="1612900"/>
            <a:ext cx="8229600" cy="4432300"/>
          </a:xfrm>
        </p:spPr>
        <p:txBody>
          <a:bodyPr/>
          <a:lstStyle/>
          <a:p>
            <a:r>
              <a:rPr lang="en-US" smtClean="0"/>
              <a:t>Click icon to add SmartArt graphic</a:t>
            </a:r>
            <a:endParaRPr lang="en-US" dirty="0"/>
          </a:p>
        </p:txBody>
      </p:sp>
      <p:sp>
        <p:nvSpPr>
          <p:cNvPr id="8" name="Title 1"/>
          <p:cNvSpPr>
            <a:spLocks noGrp="1"/>
          </p:cNvSpPr>
          <p:nvPr>
            <p:ph type="ctrTitle"/>
            <p:custDataLst>
              <p:tags r:id="rId3"/>
            </p:custDataLst>
          </p:nvPr>
        </p:nvSpPr>
        <p:spPr>
          <a:xfrm>
            <a:off x="5" y="0"/>
            <a:ext cx="9143990" cy="884255"/>
          </a:xfrm>
        </p:spPr>
        <p:txBody>
          <a:bodyPr>
            <a:normAutofit/>
          </a:bodyPr>
          <a:lstStyle>
            <a:lvl1pPr>
              <a:defRPr sz="320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99146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p:nvPr>
            <p:custDataLst>
              <p:tags r:id="rId19"/>
            </p:custDataLst>
          </p:nvPr>
        </p:nvGrpSpPr>
        <p:grpSpPr>
          <a:xfrm>
            <a:off x="0" y="0"/>
            <a:ext cx="9144000" cy="1402702"/>
            <a:chOff x="0" y="0"/>
            <a:chExt cx="9144000" cy="1402702"/>
          </a:xfrm>
        </p:grpSpPr>
        <p:sp>
          <p:nvSpPr>
            <p:cNvPr id="13" name="Rectangle 1"/>
            <p:cNvSpPr/>
            <p:nvPr userDrawn="1"/>
          </p:nvSpPr>
          <p:spPr>
            <a:xfrm>
              <a:off x="5" y="15240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
            <p:cNvSpPr/>
            <p:nvPr userDrawn="1"/>
          </p:nvSpPr>
          <p:spPr>
            <a:xfrm>
              <a:off x="0" y="0"/>
              <a:ext cx="9143995" cy="1250302"/>
            </a:xfrm>
            <a:custGeom>
              <a:avLst/>
              <a:gdLst>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 name="connsiteX0" fmla="*/ 0 w 9143995"/>
                <a:gd name="connsiteY0" fmla="*/ 0 h 1250302"/>
                <a:gd name="connsiteX1" fmla="*/ 9143995 w 9143995"/>
                <a:gd name="connsiteY1" fmla="*/ 0 h 1250302"/>
                <a:gd name="connsiteX2" fmla="*/ 9143995 w 9143995"/>
                <a:gd name="connsiteY2" fmla="*/ 1250302 h 1250302"/>
                <a:gd name="connsiteX3" fmla="*/ 0 w 9143995"/>
                <a:gd name="connsiteY3" fmla="*/ 1250302 h 1250302"/>
                <a:gd name="connsiteX4" fmla="*/ 0 w 9143995"/>
                <a:gd name="connsiteY4" fmla="*/ 0 h 125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5" h="1250302">
                  <a:moveTo>
                    <a:pt x="0" y="0"/>
                  </a:moveTo>
                  <a:lnTo>
                    <a:pt x="9143995" y="0"/>
                  </a:lnTo>
                  <a:lnTo>
                    <a:pt x="9143995" y="1250302"/>
                  </a:lnTo>
                  <a:cubicBezTo>
                    <a:pt x="6049344" y="802432"/>
                    <a:pt x="3047997" y="793102"/>
                    <a:pt x="0" y="1250302"/>
                  </a:cubicBezTo>
                  <a:lnTo>
                    <a:pt x="0" y="0"/>
                  </a:lnTo>
                  <a:close/>
                </a:path>
              </a:pathLst>
            </a:custGeom>
            <a:gradFill flip="none" rotWithShape="1">
              <a:gsLst>
                <a:gs pos="0">
                  <a:srgbClr val="FFA300"/>
                </a:gs>
                <a:gs pos="100000">
                  <a:srgbClr val="B93F0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 Placeholder 2"/>
          <p:cNvSpPr>
            <a:spLocks noGrp="1"/>
          </p:cNvSpPr>
          <p:nvPr>
            <p:ph type="body" idx="1"/>
            <p:custDataLst>
              <p:tags r:id="rId20"/>
            </p:custDataLst>
          </p:nvPr>
        </p:nvSpPr>
        <p:spPr>
          <a:xfrm>
            <a:off x="457200" y="17653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04F758F9-D72C-4335-9B31-439CC4C9C65B}"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custDataLst>
              <p:tags r:id="rId22"/>
            </p:custDataLst>
          </p:nvPr>
        </p:nvSpPr>
        <p:spPr>
          <a:xfrm>
            <a:off x="5" y="0"/>
            <a:ext cx="9143995" cy="8943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717318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id="1" dur="indefinite" restart="never" nodeType="tmRoot"/>
      </p:par>
    </p:tnLst>
  </p:timing>
  <p:hf hdr="0" ftr="0" dt="0"/>
  <p:txStyles>
    <p:titleStyle>
      <a:lvl1pPr algn="ctr" defTabSz="914400" rtl="0" eaLnBrk="1" latinLnBrk="0" hangingPunct="1">
        <a:spcBef>
          <a:spcPct val="0"/>
        </a:spcBef>
        <a:buNone/>
        <a:defRPr sz="32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B7E32F-FDFA-4C11-A4A3-31D201E50590}" type="datetimeFigureOut">
              <a:rPr lang="en-US" smtClean="0"/>
              <a:t>7/15/2014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73018F-DD1D-4601-A356-F7A2AEE47F1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71.xml"/><Relationship Id="rId7" Type="http://schemas.openxmlformats.org/officeDocument/2006/relationships/notesSlide" Target="../notesSlides/notesSlide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9.xml"/><Relationship Id="rId5" Type="http://schemas.openxmlformats.org/officeDocument/2006/relationships/tags" Target="../tags/tag73.xml"/><Relationship Id="rId4" Type="http://schemas.openxmlformats.org/officeDocument/2006/relationships/tags" Target="../tags/tag7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6.xml"/><Relationship Id="rId7" Type="http://schemas.openxmlformats.org/officeDocument/2006/relationships/slideLayout" Target="../slideLayouts/slideLayout29.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9.png"/><Relationship Id="rId4" Type="http://schemas.openxmlformats.org/officeDocument/2006/relationships/tags" Target="../tags/tag77.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1.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0.jpeg"/><Relationship Id="rId5" Type="http://schemas.openxmlformats.org/officeDocument/2006/relationships/tags" Target="../tags/tag84.xml"/><Relationship Id="rId10" Type="http://schemas.openxmlformats.org/officeDocument/2006/relationships/notesSlide" Target="../notesSlides/notesSlide3.xml"/><Relationship Id="rId4" Type="http://schemas.openxmlformats.org/officeDocument/2006/relationships/tags" Target="../tags/tag83.xml"/><Relationship Id="rId9"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2.jp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9" Type="http://schemas.openxmlformats.org/officeDocument/2006/relationships/notesSlide" Target="../notesSlides/notesSlide5.xml"/><Relationship Id="rId3" Type="http://schemas.openxmlformats.org/officeDocument/2006/relationships/tags" Target="../tags/tag93.xml"/><Relationship Id="rId21" Type="http://schemas.openxmlformats.org/officeDocument/2006/relationships/tags" Target="../tags/tag111.xml"/><Relationship Id="rId34" Type="http://schemas.openxmlformats.org/officeDocument/2006/relationships/tags" Target="../tags/tag124.xml"/><Relationship Id="rId42" Type="http://schemas.openxmlformats.org/officeDocument/2006/relationships/image" Target="../media/image15.jpeg"/><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tags" Target="../tags/tag123.xml"/><Relationship Id="rId38" Type="http://schemas.openxmlformats.org/officeDocument/2006/relationships/slideLayout" Target="../slideLayouts/slideLayout3.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tags" Target="../tags/tag110.xml"/><Relationship Id="rId29" Type="http://schemas.openxmlformats.org/officeDocument/2006/relationships/tags" Target="../tags/tag119.xml"/><Relationship Id="rId41" Type="http://schemas.openxmlformats.org/officeDocument/2006/relationships/image" Target="../media/image14.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tags" Target="../tags/tag122.xml"/><Relationship Id="rId37" Type="http://schemas.openxmlformats.org/officeDocument/2006/relationships/tags" Target="../tags/tag127.xml"/><Relationship Id="rId40" Type="http://schemas.openxmlformats.org/officeDocument/2006/relationships/image" Target="../media/image13.wmf"/><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36" Type="http://schemas.openxmlformats.org/officeDocument/2006/relationships/tags" Target="../tags/tag126.xm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tags" Target="../tags/tag121.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tags" Target="../tags/tag120.xml"/><Relationship Id="rId35" Type="http://schemas.openxmlformats.org/officeDocument/2006/relationships/tags" Target="../tags/tag125.xml"/></Relationships>
</file>

<file path=ppt/slides/_rels/slide6.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tags" Target="../tags/tag153.xml"/><Relationship Id="rId3" Type="http://schemas.openxmlformats.org/officeDocument/2006/relationships/tags" Target="../tags/tag130.xml"/><Relationship Id="rId21" Type="http://schemas.openxmlformats.org/officeDocument/2006/relationships/tags" Target="../tags/tag148.xml"/><Relationship Id="rId34" Type="http://schemas.openxmlformats.org/officeDocument/2006/relationships/image" Target="../media/image14.png"/><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notesSlide" Target="../notesSlides/notesSlide6.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tags" Target="../tags/tag156.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32" Type="http://schemas.openxmlformats.org/officeDocument/2006/relationships/slideLayout" Target="../slideLayouts/slideLayout3.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tags" Target="../tags/tag155.xml"/><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tags" Target="../tags/tag158.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tags" Target="../tags/tag154.xml"/><Relationship Id="rId30" Type="http://schemas.openxmlformats.org/officeDocument/2006/relationships/tags" Target="../tags/tag157.xml"/><Relationship Id="rId35"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tags" Target="../tags/tag166.xml"/><Relationship Id="rId13" Type="http://schemas.microsoft.com/office/2007/relationships/hdphoto" Target="../media/hdphoto1.wdp"/><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16.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notesSlide" Target="../notesSlides/notesSlide7.xml"/><Relationship Id="rId5" Type="http://schemas.openxmlformats.org/officeDocument/2006/relationships/tags" Target="../tags/tag163.xml"/><Relationship Id="rId15" Type="http://schemas.microsoft.com/office/2007/relationships/hdphoto" Target="../media/hdphoto2.wdp"/><Relationship Id="rId10" Type="http://schemas.openxmlformats.org/officeDocument/2006/relationships/slideLayout" Target="../slideLayouts/slideLayout3.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10" Type="http://schemas.openxmlformats.org/officeDocument/2006/relationships/image" Target="../media/image18.jpeg"/><Relationship Id="rId4" Type="http://schemas.openxmlformats.org/officeDocument/2006/relationships/tags" Target="../tags/tag171.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mbarkle\AppData\Local\Microsoft\Windows\Temporary Internet Files\Content.IE5\9HHOL2KK\MP900433069[1].jpg"/>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038600" y="3760454"/>
            <a:ext cx="5105400" cy="307296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custDataLst>
              <p:tags r:id="rId3"/>
            </p:custDataLst>
          </p:nvPr>
        </p:nvSpPr>
        <p:spPr>
          <a:xfrm>
            <a:off x="914400" y="1497472"/>
            <a:ext cx="7391400" cy="4525963"/>
          </a:xfrm>
        </p:spPr>
        <p:txBody>
          <a:bodyPr>
            <a:normAutofit/>
          </a:bodyPr>
          <a:lstStyle/>
          <a:p>
            <a:r>
              <a:rPr lang="en-US" dirty="0" smtClean="0"/>
              <a:t>Compares a student’s growth to </a:t>
            </a:r>
            <a:r>
              <a:rPr lang="en-US" dirty="0"/>
              <a:t>students who started with about the same score</a:t>
            </a:r>
          </a:p>
          <a:p>
            <a:r>
              <a:rPr lang="en-US" dirty="0"/>
              <a:t>Students are ranked in </a:t>
            </a:r>
            <a:r>
              <a:rPr lang="en-US" dirty="0" smtClean="0"/>
              <a:t>percentiles </a:t>
            </a:r>
            <a:r>
              <a:rPr lang="en-US" dirty="0"/>
              <a:t>depending on how much </a:t>
            </a:r>
            <a:r>
              <a:rPr lang="en-US" dirty="0" smtClean="0"/>
              <a:t>they            have grown</a:t>
            </a:r>
          </a:p>
          <a:p>
            <a:r>
              <a:rPr lang="en-US" dirty="0" smtClean="0"/>
              <a:t>Scale ranges from 1 to 99</a:t>
            </a:r>
          </a:p>
          <a:p>
            <a:pPr marL="0" indent="0" algn="ctr">
              <a:buNone/>
            </a:pPr>
            <a:endParaRPr lang="en-US" dirty="0"/>
          </a:p>
          <a:p>
            <a:endParaRPr lang="en-US" dirty="0"/>
          </a:p>
        </p:txBody>
      </p:sp>
      <p:sp>
        <p:nvSpPr>
          <p:cNvPr id="4" name="Slide Number Placeholder 3"/>
          <p:cNvSpPr>
            <a:spLocks noGrp="1"/>
          </p:cNvSpPr>
          <p:nvPr>
            <p:ph type="sldNum" sz="quarter" idx="12"/>
            <p:custDataLst>
              <p:tags r:id="rId4"/>
            </p:custDataLst>
          </p:nvPr>
        </p:nvSpPr>
        <p:spPr/>
        <p:txBody>
          <a:bodyPr/>
          <a:lstStyle/>
          <a:p>
            <a:fld id="{04F758F9-D72C-4335-9B31-439CC4C9C65B}" type="slidenum">
              <a:rPr lang="en-US" smtClean="0"/>
              <a:t>1</a:t>
            </a:fld>
            <a:endParaRPr lang="en-US"/>
          </a:p>
        </p:txBody>
      </p:sp>
      <p:sp>
        <p:nvSpPr>
          <p:cNvPr id="3" name="Title 2"/>
          <p:cNvSpPr>
            <a:spLocks noGrp="1"/>
          </p:cNvSpPr>
          <p:nvPr>
            <p:ph type="title"/>
            <p:custDataLst>
              <p:tags r:id="rId5"/>
            </p:custDataLst>
          </p:nvPr>
        </p:nvSpPr>
        <p:spPr/>
        <p:txBody>
          <a:bodyPr>
            <a:normAutofit fontScale="90000"/>
          </a:bodyPr>
          <a:lstStyle/>
          <a:p>
            <a:pPr algn="r"/>
            <a:r>
              <a:rPr lang="en-US" dirty="0" smtClean="0"/>
              <a:t>What is Student Growth Percentile (SGP)?</a:t>
            </a:r>
            <a:endParaRPr lang="en-US" dirty="0"/>
          </a:p>
        </p:txBody>
      </p:sp>
    </p:spTree>
    <p:custDataLst>
      <p:tags r:id="rId1"/>
    </p:custDataLst>
    <p:extLst>
      <p:ext uri="{BB962C8B-B14F-4D97-AF65-F5344CB8AC3E}">
        <p14:creationId xmlns:p14="http://schemas.microsoft.com/office/powerpoint/2010/main" val="3409177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446626" y="2385796"/>
            <a:ext cx="2219498" cy="2880360"/>
          </a:xfrm>
          <a:prstGeom prst="rect">
            <a:avLst/>
          </a:prstGeom>
          <a:noFill/>
          <a:ln w="6350">
            <a:solidFill>
              <a:srgbClr val="DFE0E1"/>
            </a:solidFill>
            <a:miter lim="800000"/>
            <a:headEnd/>
            <a:tailEnd/>
          </a:ln>
        </p:spPr>
      </p:pic>
      <p:sp>
        <p:nvSpPr>
          <p:cNvPr id="2" name="Slide Number Placeholder 1"/>
          <p:cNvSpPr>
            <a:spLocks noGrp="1"/>
          </p:cNvSpPr>
          <p:nvPr>
            <p:ph type="sldNum" sz="quarter" idx="12"/>
            <p:custDataLst>
              <p:tags r:id="rId3"/>
            </p:custDataLst>
          </p:nvPr>
        </p:nvSpPr>
        <p:spPr/>
        <p:txBody>
          <a:bodyPr/>
          <a:lstStyle/>
          <a:p>
            <a:fld id="{04F758F9-D72C-4335-9B31-439CC4C9C65B}" type="slidenum">
              <a:rPr lang="en-US" smtClean="0"/>
              <a:t>2</a:t>
            </a:fld>
            <a:endParaRPr lang="en-US"/>
          </a:p>
        </p:txBody>
      </p:sp>
      <p:sp>
        <p:nvSpPr>
          <p:cNvPr id="3" name="Title 2"/>
          <p:cNvSpPr>
            <a:spLocks noGrp="1"/>
          </p:cNvSpPr>
          <p:nvPr>
            <p:ph type="title"/>
            <p:custDataLst>
              <p:tags r:id="rId4"/>
            </p:custDataLst>
          </p:nvPr>
        </p:nvSpPr>
        <p:spPr>
          <a:xfrm>
            <a:off x="-76200" y="0"/>
            <a:ext cx="9143995" cy="894304"/>
          </a:xfrm>
        </p:spPr>
        <p:txBody>
          <a:bodyPr/>
          <a:lstStyle/>
          <a:p>
            <a:pPr algn="r"/>
            <a:r>
              <a:rPr lang="en-US" dirty="0" smtClean="0"/>
              <a:t>SGP is a measure of growth</a:t>
            </a:r>
            <a:endParaRPr lang="en-US" dirty="0"/>
          </a:p>
        </p:txBody>
      </p:sp>
      <p:sp>
        <p:nvSpPr>
          <p:cNvPr id="5" name="Content Placeholder 1"/>
          <p:cNvSpPr txBox="1">
            <a:spLocks/>
          </p:cNvSpPr>
          <p:nvPr>
            <p:custDataLst>
              <p:tags r:id="rId5"/>
            </p:custDataLst>
          </p:nvPr>
        </p:nvSpPr>
        <p:spPr>
          <a:xfrm>
            <a:off x="990600" y="1632153"/>
            <a:ext cx="45720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A doctor uses a chart to tell you how well your child is growing in weight or height in relation to his or her peers.</a:t>
            </a:r>
          </a:p>
          <a:p>
            <a:pPr marL="0" indent="0">
              <a:buNone/>
            </a:pPr>
            <a:endParaRPr lang="en-US" sz="1800" dirty="0" smtClean="0"/>
          </a:p>
          <a:p>
            <a:pPr marL="0" indent="0">
              <a:buNone/>
            </a:pPr>
            <a:r>
              <a:rPr lang="en-US" sz="2800" dirty="0" smtClean="0"/>
              <a:t>SGP in STAR tells you how well your student is growing in relation to his or her peers.</a:t>
            </a:r>
            <a:endParaRPr lang="en-US" dirty="0" smtClean="0"/>
          </a:p>
        </p:txBody>
      </p:sp>
      <p:pic>
        <p:nvPicPr>
          <p:cNvPr id="6147"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6553200" y="1501877"/>
            <a:ext cx="2305810" cy="3429000"/>
          </a:xfrm>
          <a:prstGeom prst="rect">
            <a:avLst/>
          </a:prstGeom>
          <a:noFill/>
          <a:ln w="6350">
            <a:solidFill>
              <a:srgbClr val="DFE0E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51954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pPr algn="ctr"/>
            <a:r>
              <a:rPr lang="en-US" dirty="0" smtClean="0"/>
              <a:t>The difference between PR and SGP</a:t>
            </a:r>
            <a:endParaRPr lang="en-US" dirty="0"/>
          </a:p>
        </p:txBody>
      </p:sp>
      <p:sp>
        <p:nvSpPr>
          <p:cNvPr id="4" name="TextBox 3"/>
          <p:cNvSpPr txBox="1"/>
          <p:nvPr>
            <p:custDataLst>
              <p:tags r:id="rId3"/>
            </p:custDataLst>
          </p:nvPr>
        </p:nvSpPr>
        <p:spPr>
          <a:xfrm>
            <a:off x="4876800" y="2209800"/>
            <a:ext cx="3773288" cy="646331"/>
          </a:xfrm>
          <a:prstGeom prst="rect">
            <a:avLst/>
          </a:prstGeom>
          <a:noFill/>
        </p:spPr>
        <p:txBody>
          <a:bodyPr wrap="square" rtlCol="0">
            <a:spAutoFit/>
          </a:bodyPr>
          <a:lstStyle/>
          <a:p>
            <a:pPr algn="ctr"/>
            <a:r>
              <a:rPr lang="en-US" b="1" dirty="0" smtClean="0"/>
              <a:t>Student Growth Percentile (SGP)</a:t>
            </a:r>
          </a:p>
          <a:p>
            <a:pPr algn="ctr"/>
            <a:r>
              <a:rPr lang="en-US" b="1" dirty="0">
                <a:solidFill>
                  <a:schemeClr val="accent1">
                    <a:lumMod val="75000"/>
                  </a:schemeClr>
                </a:solidFill>
              </a:rPr>
              <a:t>how </a:t>
            </a:r>
            <a:r>
              <a:rPr lang="en-US" b="1" dirty="0" smtClean="0">
                <a:solidFill>
                  <a:schemeClr val="accent1">
                    <a:lumMod val="75000"/>
                  </a:schemeClr>
                </a:solidFill>
              </a:rPr>
              <a:t>much </a:t>
            </a:r>
            <a:r>
              <a:rPr lang="en-US" b="1" dirty="0">
                <a:solidFill>
                  <a:schemeClr val="accent1">
                    <a:lumMod val="75000"/>
                  </a:schemeClr>
                </a:solidFill>
              </a:rPr>
              <a:t>a student </a:t>
            </a:r>
            <a:r>
              <a:rPr lang="en-US" b="1" dirty="0" smtClean="0">
                <a:solidFill>
                  <a:schemeClr val="accent1">
                    <a:lumMod val="75000"/>
                  </a:schemeClr>
                </a:solidFill>
              </a:rPr>
              <a:t>grew</a:t>
            </a:r>
            <a:endParaRPr lang="en-US" b="1" dirty="0">
              <a:solidFill>
                <a:schemeClr val="accent1">
                  <a:lumMod val="75000"/>
                </a:schemeClr>
              </a:solidFill>
            </a:endParaRPr>
          </a:p>
        </p:txBody>
      </p:sp>
      <p:sp>
        <p:nvSpPr>
          <p:cNvPr id="5" name="TextBox 4"/>
          <p:cNvSpPr txBox="1"/>
          <p:nvPr>
            <p:custDataLst>
              <p:tags r:id="rId4"/>
            </p:custDataLst>
          </p:nvPr>
        </p:nvSpPr>
        <p:spPr>
          <a:xfrm>
            <a:off x="629085" y="2214265"/>
            <a:ext cx="3333315" cy="646331"/>
          </a:xfrm>
          <a:prstGeom prst="rect">
            <a:avLst/>
          </a:prstGeom>
          <a:noFill/>
        </p:spPr>
        <p:txBody>
          <a:bodyPr wrap="square" rtlCol="0">
            <a:spAutoFit/>
          </a:bodyPr>
          <a:lstStyle/>
          <a:p>
            <a:pPr algn="ctr"/>
            <a:r>
              <a:rPr lang="en-US" b="1" dirty="0" smtClean="0"/>
              <a:t>Percentile Rank (PR)</a:t>
            </a:r>
          </a:p>
          <a:p>
            <a:pPr algn="ctr"/>
            <a:r>
              <a:rPr lang="en-US" b="1" dirty="0" smtClean="0">
                <a:solidFill>
                  <a:schemeClr val="accent1">
                    <a:lumMod val="75000"/>
                  </a:schemeClr>
                </a:solidFill>
              </a:rPr>
              <a:t>how </a:t>
            </a:r>
            <a:r>
              <a:rPr lang="en-US" b="1" dirty="0">
                <a:solidFill>
                  <a:schemeClr val="accent1">
                    <a:lumMod val="75000"/>
                  </a:schemeClr>
                </a:solidFill>
              </a:rPr>
              <a:t>high a student </a:t>
            </a:r>
            <a:r>
              <a:rPr lang="en-US" b="1" dirty="0" smtClean="0">
                <a:solidFill>
                  <a:schemeClr val="accent1">
                    <a:lumMod val="75000"/>
                  </a:schemeClr>
                </a:solidFill>
              </a:rPr>
              <a:t>scored</a:t>
            </a:r>
            <a:endParaRPr lang="en-US" dirty="0"/>
          </a:p>
        </p:txBody>
      </p:sp>
      <p:pic>
        <p:nvPicPr>
          <p:cNvPr id="3074" name="Picture 2" descr="C:\Users\mmbarkle\AppData\Local\Microsoft\Windows\Temporary Internet Files\Content.IE5\9HHOL2KK\MP900427596[1].jp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3066449"/>
            <a:ext cx="3200400" cy="2347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6"/>
            </p:custDataLst>
          </p:nvPr>
        </p:nvSpPr>
        <p:spPr>
          <a:xfrm>
            <a:off x="690711" y="5516343"/>
            <a:ext cx="3200400" cy="461665"/>
          </a:xfrm>
          <a:prstGeom prst="rect">
            <a:avLst/>
          </a:prstGeom>
          <a:noFill/>
        </p:spPr>
        <p:txBody>
          <a:bodyPr wrap="square" rtlCol="0">
            <a:spAutoFit/>
          </a:bodyPr>
          <a:lstStyle/>
          <a:p>
            <a:pPr algn="ctr"/>
            <a:r>
              <a:rPr lang="en-US" sz="2400" b="1" dirty="0" smtClean="0"/>
              <a:t>Scoring higher</a:t>
            </a:r>
            <a:endParaRPr lang="en-US" sz="2400" b="1" dirty="0"/>
          </a:p>
        </p:txBody>
      </p:sp>
      <p:sp>
        <p:nvSpPr>
          <p:cNvPr id="11" name="TextBox 10"/>
          <p:cNvSpPr txBox="1"/>
          <p:nvPr>
            <p:custDataLst>
              <p:tags r:id="rId7"/>
            </p:custDataLst>
          </p:nvPr>
        </p:nvSpPr>
        <p:spPr>
          <a:xfrm>
            <a:off x="5163244" y="5558135"/>
            <a:ext cx="3200400" cy="461665"/>
          </a:xfrm>
          <a:prstGeom prst="rect">
            <a:avLst/>
          </a:prstGeom>
          <a:noFill/>
        </p:spPr>
        <p:txBody>
          <a:bodyPr wrap="square" rtlCol="0">
            <a:spAutoFit/>
          </a:bodyPr>
          <a:lstStyle/>
          <a:p>
            <a:pPr algn="ctr"/>
            <a:r>
              <a:rPr lang="en-US" sz="2400" b="1" dirty="0" smtClean="0"/>
              <a:t>Growing faster</a:t>
            </a:r>
            <a:endParaRPr lang="en-US" sz="2400" b="1" dirty="0"/>
          </a:p>
        </p:txBody>
      </p:sp>
      <p:pic>
        <p:nvPicPr>
          <p:cNvPr id="3077" name="Picture 5" descr="C:\Users\mmbarkle\AppData\Local\Microsoft\Windows\Temporary Internet Files\Content.IE5\J9LSWUAI\MP900384926[1].jpg"/>
          <p:cNvPicPr>
            <a:picLocks noChangeAspect="1" noChangeArrowheads="1"/>
          </p:cNvPicPr>
          <p:nvPr>
            <p:custDataLst>
              <p:tags r:id="rId8"/>
            </p:custDataLst>
          </p:nvPr>
        </p:nvPicPr>
        <p:blipFill rotWithShape="1">
          <a:blip r:embed="rId12" cstate="print">
            <a:extLst>
              <a:ext uri="{28A0092B-C50C-407E-A947-70E740481C1C}">
                <a14:useLocalDpi xmlns:a14="http://schemas.microsoft.com/office/drawing/2010/main" val="0"/>
              </a:ext>
            </a:extLst>
          </a:blip>
          <a:srcRect l="5002" r="3748"/>
          <a:stretch/>
        </p:blipFill>
        <p:spPr bwMode="auto">
          <a:xfrm>
            <a:off x="688083" y="3048000"/>
            <a:ext cx="3190738" cy="23477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9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57200" y="1765300"/>
            <a:ext cx="4114800" cy="4525963"/>
          </a:xfrm>
        </p:spPr>
        <p:txBody>
          <a:bodyPr>
            <a:normAutofit fontScale="85000" lnSpcReduction="20000"/>
          </a:bodyPr>
          <a:lstStyle/>
          <a:p>
            <a:r>
              <a:rPr lang="en-US" dirty="0" smtClean="0"/>
              <a:t>Krista, Grade 7</a:t>
            </a:r>
          </a:p>
          <a:p>
            <a:r>
              <a:rPr lang="en-US" dirty="0" smtClean="0"/>
              <a:t>Fall STAR Math = 651 SS</a:t>
            </a:r>
          </a:p>
          <a:p>
            <a:r>
              <a:rPr lang="en-US" dirty="0" smtClean="0"/>
              <a:t>Spring STAR Math = 741 SS</a:t>
            </a:r>
          </a:p>
          <a:p>
            <a:r>
              <a:rPr lang="en-US" dirty="0" smtClean="0"/>
              <a:t>Increase of 90 SS</a:t>
            </a:r>
          </a:p>
          <a:p>
            <a:r>
              <a:rPr lang="en-US" dirty="0" smtClean="0"/>
              <a:t>How do we decide if that is good, bad, or average?</a:t>
            </a:r>
          </a:p>
          <a:p>
            <a:r>
              <a:rPr lang="en-US" dirty="0" smtClean="0"/>
              <a:t>Compare her growth to               the growth of her                   academic peers</a:t>
            </a:r>
          </a:p>
        </p:txBody>
      </p:sp>
      <p:sp>
        <p:nvSpPr>
          <p:cNvPr id="2" name="Title 1"/>
          <p:cNvSpPr>
            <a:spLocks noGrp="1"/>
          </p:cNvSpPr>
          <p:nvPr>
            <p:ph type="title"/>
            <p:custDataLst>
              <p:tags r:id="rId3"/>
            </p:custDataLst>
          </p:nvPr>
        </p:nvSpPr>
        <p:spPr/>
        <p:txBody>
          <a:bodyPr/>
          <a:lstStyle/>
          <a:p>
            <a:r>
              <a:rPr lang="en-US" dirty="0" smtClean="0"/>
              <a:t>A student example of growth</a:t>
            </a:r>
            <a:endParaRPr lang="en-US" dirty="0"/>
          </a:p>
        </p:txBody>
      </p:sp>
    </p:spTree>
    <p:custDataLst>
      <p:tags r:id="rId1"/>
    </p:custDataLst>
    <p:extLst>
      <p:ext uri="{BB962C8B-B14F-4D97-AF65-F5344CB8AC3E}">
        <p14:creationId xmlns:p14="http://schemas.microsoft.com/office/powerpoint/2010/main" val="28903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mmbarkle\AppData\Local\Microsoft\Windows\Temporary Internet Files\Content.IE5\X1Q6OEQU\MC900013479[1].wmf"/>
          <p:cNvPicPr>
            <a:picLocks noGrp="1" noChangeAspect="1" noChangeArrowheads="1"/>
          </p:cNvPicPr>
          <p:nvPr>
            <p:ph idx="1"/>
            <p:custDataLst>
              <p:tags r:id="rId2"/>
            </p:custDataLst>
          </p:nvPr>
        </p:nvPicPr>
        <p:blipFill>
          <a:blip r:embed="rId4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13971" y="1676400"/>
            <a:ext cx="7086600" cy="46563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3"/>
            </p:custDataLst>
          </p:nvPr>
        </p:nvSpPr>
        <p:spPr/>
        <p:txBody>
          <a:bodyPr>
            <a:normAutofit fontScale="90000"/>
          </a:bodyPr>
          <a:lstStyle/>
          <a:p>
            <a:r>
              <a:rPr lang="en-US" dirty="0" smtClean="0"/>
              <a:t>Academic Peers have the Same Grade Level </a:t>
            </a:r>
            <a:br>
              <a:rPr lang="en-US" dirty="0" smtClean="0"/>
            </a:br>
            <a:r>
              <a:rPr lang="en-US" dirty="0" smtClean="0"/>
              <a:t>and Starting Score</a:t>
            </a:r>
            <a:endParaRPr lang="en-US" dirty="0"/>
          </a:p>
        </p:txBody>
      </p:sp>
      <p:grpSp>
        <p:nvGrpSpPr>
          <p:cNvPr id="7" name="Group 6"/>
          <p:cNvGrpSpPr/>
          <p:nvPr>
            <p:custDataLst>
              <p:tags r:id="rId4"/>
            </p:custDataLst>
          </p:nvPr>
        </p:nvGrpSpPr>
        <p:grpSpPr>
          <a:xfrm>
            <a:off x="2680560" y="2060377"/>
            <a:ext cx="533401" cy="762000"/>
            <a:chOff x="3581400" y="2514600"/>
            <a:chExt cx="533401" cy="762000"/>
          </a:xfrm>
        </p:grpSpPr>
        <p:pic>
          <p:nvPicPr>
            <p:cNvPr id="2058"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9" name="Group 18"/>
          <p:cNvGrpSpPr/>
          <p:nvPr>
            <p:custDataLst>
              <p:tags r:id="rId5"/>
            </p:custDataLst>
          </p:nvPr>
        </p:nvGrpSpPr>
        <p:grpSpPr>
          <a:xfrm>
            <a:off x="5943600" y="3429000"/>
            <a:ext cx="533401" cy="762000"/>
            <a:chOff x="3581400" y="2514600"/>
            <a:chExt cx="533401" cy="762000"/>
          </a:xfrm>
        </p:grpSpPr>
        <p:pic>
          <p:nvPicPr>
            <p:cNvPr id="20"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22" name="Group 21"/>
          <p:cNvGrpSpPr/>
          <p:nvPr>
            <p:custDataLst>
              <p:tags r:id="rId6"/>
            </p:custDataLst>
          </p:nvPr>
        </p:nvGrpSpPr>
        <p:grpSpPr>
          <a:xfrm>
            <a:off x="5029199" y="4710531"/>
            <a:ext cx="533401" cy="762000"/>
            <a:chOff x="3581400" y="2514600"/>
            <a:chExt cx="533401" cy="762000"/>
          </a:xfrm>
        </p:grpSpPr>
        <p:pic>
          <p:nvPicPr>
            <p:cNvPr id="23"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25" name="Group 24"/>
          <p:cNvGrpSpPr/>
          <p:nvPr>
            <p:custDataLst>
              <p:tags r:id="rId7"/>
            </p:custDataLst>
          </p:nvPr>
        </p:nvGrpSpPr>
        <p:grpSpPr>
          <a:xfrm>
            <a:off x="4343400" y="5257800"/>
            <a:ext cx="533401" cy="762000"/>
            <a:chOff x="3581400" y="2514600"/>
            <a:chExt cx="533401" cy="762000"/>
          </a:xfrm>
        </p:grpSpPr>
        <p:pic>
          <p:nvPicPr>
            <p:cNvPr id="26"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28" name="Group 27"/>
          <p:cNvGrpSpPr/>
          <p:nvPr>
            <p:custDataLst>
              <p:tags r:id="rId8"/>
            </p:custDataLst>
          </p:nvPr>
        </p:nvGrpSpPr>
        <p:grpSpPr>
          <a:xfrm>
            <a:off x="3505199" y="4771485"/>
            <a:ext cx="533401" cy="762000"/>
            <a:chOff x="3581400" y="2514600"/>
            <a:chExt cx="533401" cy="762000"/>
          </a:xfrm>
        </p:grpSpPr>
        <p:pic>
          <p:nvPicPr>
            <p:cNvPr id="29"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31" name="Group 30"/>
          <p:cNvGrpSpPr/>
          <p:nvPr>
            <p:custDataLst>
              <p:tags r:id="rId9"/>
            </p:custDataLst>
          </p:nvPr>
        </p:nvGrpSpPr>
        <p:grpSpPr>
          <a:xfrm>
            <a:off x="4267199" y="4572000"/>
            <a:ext cx="533401" cy="762000"/>
            <a:chOff x="3581400" y="2514600"/>
            <a:chExt cx="533401" cy="762000"/>
          </a:xfrm>
        </p:grpSpPr>
        <p:pic>
          <p:nvPicPr>
            <p:cNvPr id="32"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34" name="Group 33"/>
          <p:cNvGrpSpPr/>
          <p:nvPr>
            <p:custDataLst>
              <p:tags r:id="rId10"/>
            </p:custDataLst>
          </p:nvPr>
        </p:nvGrpSpPr>
        <p:grpSpPr>
          <a:xfrm>
            <a:off x="5487542" y="4123785"/>
            <a:ext cx="533401" cy="762000"/>
            <a:chOff x="3581400" y="2514600"/>
            <a:chExt cx="533401" cy="762000"/>
          </a:xfrm>
        </p:grpSpPr>
        <p:pic>
          <p:nvPicPr>
            <p:cNvPr id="35"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37" name="Group 36"/>
          <p:cNvGrpSpPr/>
          <p:nvPr>
            <p:custDataLst>
              <p:tags r:id="rId11"/>
            </p:custDataLst>
          </p:nvPr>
        </p:nvGrpSpPr>
        <p:grpSpPr>
          <a:xfrm>
            <a:off x="5905499" y="2687357"/>
            <a:ext cx="533401" cy="762000"/>
            <a:chOff x="3581400" y="2514600"/>
            <a:chExt cx="533401" cy="762000"/>
          </a:xfrm>
        </p:grpSpPr>
        <p:pic>
          <p:nvPicPr>
            <p:cNvPr id="38"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0" name="Group 39"/>
          <p:cNvGrpSpPr/>
          <p:nvPr>
            <p:custDataLst>
              <p:tags r:id="rId12"/>
            </p:custDataLst>
          </p:nvPr>
        </p:nvGrpSpPr>
        <p:grpSpPr>
          <a:xfrm>
            <a:off x="1594388" y="4009485"/>
            <a:ext cx="533401" cy="762000"/>
            <a:chOff x="3581400" y="2514600"/>
            <a:chExt cx="533401" cy="762000"/>
          </a:xfrm>
        </p:grpSpPr>
        <p:pic>
          <p:nvPicPr>
            <p:cNvPr id="41"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3" name="Group 42"/>
          <p:cNvGrpSpPr/>
          <p:nvPr>
            <p:custDataLst>
              <p:tags r:id="rId13"/>
            </p:custDataLst>
          </p:nvPr>
        </p:nvGrpSpPr>
        <p:grpSpPr>
          <a:xfrm>
            <a:off x="7010399" y="3048000"/>
            <a:ext cx="533401" cy="762000"/>
            <a:chOff x="3581400" y="2514600"/>
            <a:chExt cx="533401" cy="762000"/>
          </a:xfrm>
        </p:grpSpPr>
        <p:pic>
          <p:nvPicPr>
            <p:cNvPr id="44"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6" name="Group 45"/>
          <p:cNvGrpSpPr/>
          <p:nvPr>
            <p:custDataLst>
              <p:tags r:id="rId14"/>
            </p:custDataLst>
          </p:nvPr>
        </p:nvGrpSpPr>
        <p:grpSpPr>
          <a:xfrm>
            <a:off x="1371600" y="1752600"/>
            <a:ext cx="533401" cy="762000"/>
            <a:chOff x="3581400" y="2514600"/>
            <a:chExt cx="533401" cy="762000"/>
          </a:xfrm>
        </p:grpSpPr>
        <p:pic>
          <p:nvPicPr>
            <p:cNvPr id="47"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9" name="Group 48"/>
          <p:cNvGrpSpPr/>
          <p:nvPr>
            <p:custDataLst>
              <p:tags r:id="rId15"/>
            </p:custDataLst>
          </p:nvPr>
        </p:nvGrpSpPr>
        <p:grpSpPr>
          <a:xfrm>
            <a:off x="6799880" y="5060873"/>
            <a:ext cx="533401" cy="762000"/>
            <a:chOff x="3581400" y="2514600"/>
            <a:chExt cx="533401" cy="762000"/>
          </a:xfrm>
        </p:grpSpPr>
        <p:pic>
          <p:nvPicPr>
            <p:cNvPr id="50"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52" name="Group 51"/>
          <p:cNvGrpSpPr/>
          <p:nvPr>
            <p:custDataLst>
              <p:tags r:id="rId16"/>
            </p:custDataLst>
          </p:nvPr>
        </p:nvGrpSpPr>
        <p:grpSpPr>
          <a:xfrm>
            <a:off x="5257800" y="2839757"/>
            <a:ext cx="533401" cy="762000"/>
            <a:chOff x="3581400" y="2514600"/>
            <a:chExt cx="533401" cy="762000"/>
          </a:xfrm>
        </p:grpSpPr>
        <p:pic>
          <p:nvPicPr>
            <p:cNvPr id="53"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55" name="Group 54"/>
          <p:cNvGrpSpPr/>
          <p:nvPr>
            <p:custDataLst>
              <p:tags r:id="rId17"/>
            </p:custDataLst>
          </p:nvPr>
        </p:nvGrpSpPr>
        <p:grpSpPr>
          <a:xfrm>
            <a:off x="6096000" y="4267200"/>
            <a:ext cx="533401" cy="762000"/>
            <a:chOff x="3581400" y="2514600"/>
            <a:chExt cx="533401" cy="762000"/>
          </a:xfrm>
        </p:grpSpPr>
        <p:pic>
          <p:nvPicPr>
            <p:cNvPr id="56"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58" name="Group 57"/>
          <p:cNvGrpSpPr/>
          <p:nvPr>
            <p:custDataLst>
              <p:tags r:id="rId18"/>
            </p:custDataLst>
          </p:nvPr>
        </p:nvGrpSpPr>
        <p:grpSpPr>
          <a:xfrm>
            <a:off x="838200" y="2209800"/>
            <a:ext cx="533401" cy="762000"/>
            <a:chOff x="3581400" y="2514600"/>
            <a:chExt cx="533401" cy="762000"/>
          </a:xfrm>
        </p:grpSpPr>
        <p:pic>
          <p:nvPicPr>
            <p:cNvPr id="59"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1" name="Group 60"/>
          <p:cNvGrpSpPr/>
          <p:nvPr>
            <p:custDataLst>
              <p:tags r:id="rId19"/>
            </p:custDataLst>
          </p:nvPr>
        </p:nvGrpSpPr>
        <p:grpSpPr>
          <a:xfrm>
            <a:off x="6629400" y="3352800"/>
            <a:ext cx="533401" cy="762000"/>
            <a:chOff x="3581400" y="2514600"/>
            <a:chExt cx="533401" cy="762000"/>
          </a:xfrm>
        </p:grpSpPr>
        <p:pic>
          <p:nvPicPr>
            <p:cNvPr id="62"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4" name="Group 63"/>
          <p:cNvGrpSpPr/>
          <p:nvPr>
            <p:custDataLst>
              <p:tags r:id="rId20"/>
            </p:custDataLst>
          </p:nvPr>
        </p:nvGrpSpPr>
        <p:grpSpPr>
          <a:xfrm>
            <a:off x="1066799" y="3200400"/>
            <a:ext cx="533401" cy="762000"/>
            <a:chOff x="3581400" y="2514600"/>
            <a:chExt cx="533401" cy="762000"/>
          </a:xfrm>
        </p:grpSpPr>
        <p:pic>
          <p:nvPicPr>
            <p:cNvPr id="65"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7" name="Group 66"/>
          <p:cNvGrpSpPr/>
          <p:nvPr>
            <p:custDataLst>
              <p:tags r:id="rId21"/>
            </p:custDataLst>
          </p:nvPr>
        </p:nvGrpSpPr>
        <p:grpSpPr>
          <a:xfrm>
            <a:off x="6934199" y="2362200"/>
            <a:ext cx="533401" cy="762000"/>
            <a:chOff x="3581400" y="2514600"/>
            <a:chExt cx="533401" cy="762000"/>
          </a:xfrm>
        </p:grpSpPr>
        <p:pic>
          <p:nvPicPr>
            <p:cNvPr id="68"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0" name="Group 69"/>
          <p:cNvGrpSpPr/>
          <p:nvPr>
            <p:custDataLst>
              <p:tags r:id="rId22"/>
            </p:custDataLst>
          </p:nvPr>
        </p:nvGrpSpPr>
        <p:grpSpPr>
          <a:xfrm>
            <a:off x="1371600" y="3352800"/>
            <a:ext cx="533400" cy="762000"/>
            <a:chOff x="3581400" y="2514600"/>
            <a:chExt cx="533401" cy="762000"/>
          </a:xfrm>
        </p:grpSpPr>
        <p:pic>
          <p:nvPicPr>
            <p:cNvPr id="71"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3" name="Group 72"/>
          <p:cNvGrpSpPr/>
          <p:nvPr>
            <p:custDataLst>
              <p:tags r:id="rId23"/>
            </p:custDataLst>
          </p:nvPr>
        </p:nvGrpSpPr>
        <p:grpSpPr>
          <a:xfrm>
            <a:off x="7619999" y="2400300"/>
            <a:ext cx="533401" cy="762000"/>
            <a:chOff x="3581400" y="2514600"/>
            <a:chExt cx="533401" cy="762000"/>
          </a:xfrm>
        </p:grpSpPr>
        <p:pic>
          <p:nvPicPr>
            <p:cNvPr id="74"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6" name="Group 75"/>
          <p:cNvGrpSpPr/>
          <p:nvPr>
            <p:custDataLst>
              <p:tags r:id="rId24"/>
            </p:custDataLst>
          </p:nvPr>
        </p:nvGrpSpPr>
        <p:grpSpPr>
          <a:xfrm>
            <a:off x="3200399" y="2974777"/>
            <a:ext cx="533401" cy="762000"/>
            <a:chOff x="3581400" y="2514600"/>
            <a:chExt cx="533401" cy="762000"/>
          </a:xfrm>
        </p:grpSpPr>
        <p:pic>
          <p:nvPicPr>
            <p:cNvPr id="77"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9" name="Group 78"/>
          <p:cNvGrpSpPr/>
          <p:nvPr>
            <p:custDataLst>
              <p:tags r:id="rId25"/>
            </p:custDataLst>
          </p:nvPr>
        </p:nvGrpSpPr>
        <p:grpSpPr>
          <a:xfrm>
            <a:off x="4648200" y="3499277"/>
            <a:ext cx="533401" cy="762000"/>
            <a:chOff x="3581400" y="2514600"/>
            <a:chExt cx="533401" cy="762000"/>
          </a:xfrm>
        </p:grpSpPr>
        <p:pic>
          <p:nvPicPr>
            <p:cNvPr id="80"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2" name="Group 81"/>
          <p:cNvGrpSpPr/>
          <p:nvPr>
            <p:custDataLst>
              <p:tags r:id="rId26"/>
            </p:custDataLst>
          </p:nvPr>
        </p:nvGrpSpPr>
        <p:grpSpPr>
          <a:xfrm>
            <a:off x="1928245" y="3487764"/>
            <a:ext cx="533401" cy="762000"/>
            <a:chOff x="3581400" y="2514600"/>
            <a:chExt cx="533401" cy="762000"/>
          </a:xfrm>
        </p:grpSpPr>
        <p:pic>
          <p:nvPicPr>
            <p:cNvPr id="83"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5" name="Group 84"/>
          <p:cNvGrpSpPr/>
          <p:nvPr>
            <p:custDataLst>
              <p:tags r:id="rId27"/>
            </p:custDataLst>
          </p:nvPr>
        </p:nvGrpSpPr>
        <p:grpSpPr>
          <a:xfrm>
            <a:off x="5638798" y="3291595"/>
            <a:ext cx="533401" cy="762000"/>
            <a:chOff x="3581400" y="2514600"/>
            <a:chExt cx="533401" cy="762000"/>
          </a:xfrm>
        </p:grpSpPr>
        <p:pic>
          <p:nvPicPr>
            <p:cNvPr id="86"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8" name="Group 87"/>
          <p:cNvGrpSpPr/>
          <p:nvPr>
            <p:custDataLst>
              <p:tags r:id="rId28"/>
            </p:custDataLst>
          </p:nvPr>
        </p:nvGrpSpPr>
        <p:grpSpPr>
          <a:xfrm>
            <a:off x="2461645" y="3936262"/>
            <a:ext cx="533401" cy="762000"/>
            <a:chOff x="3581400" y="2514600"/>
            <a:chExt cx="533401" cy="762000"/>
          </a:xfrm>
        </p:grpSpPr>
        <p:pic>
          <p:nvPicPr>
            <p:cNvPr id="89"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91" name="Group 90"/>
          <p:cNvGrpSpPr/>
          <p:nvPr>
            <p:custDataLst>
              <p:tags r:id="rId29"/>
            </p:custDataLst>
          </p:nvPr>
        </p:nvGrpSpPr>
        <p:grpSpPr>
          <a:xfrm>
            <a:off x="4633698" y="2438400"/>
            <a:ext cx="533401" cy="762000"/>
            <a:chOff x="3581400" y="2514600"/>
            <a:chExt cx="533401" cy="762000"/>
          </a:xfrm>
        </p:grpSpPr>
        <p:pic>
          <p:nvPicPr>
            <p:cNvPr id="92"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94" name="Group 93"/>
          <p:cNvGrpSpPr/>
          <p:nvPr>
            <p:custDataLst>
              <p:tags r:id="rId30"/>
            </p:custDataLst>
          </p:nvPr>
        </p:nvGrpSpPr>
        <p:grpSpPr>
          <a:xfrm>
            <a:off x="6743699" y="4071534"/>
            <a:ext cx="533401" cy="762000"/>
            <a:chOff x="3581400" y="2514600"/>
            <a:chExt cx="533401" cy="762000"/>
          </a:xfrm>
        </p:grpSpPr>
        <p:pic>
          <p:nvPicPr>
            <p:cNvPr id="95"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97" name="Group 96"/>
          <p:cNvGrpSpPr/>
          <p:nvPr>
            <p:custDataLst>
              <p:tags r:id="rId31"/>
            </p:custDataLst>
          </p:nvPr>
        </p:nvGrpSpPr>
        <p:grpSpPr>
          <a:xfrm>
            <a:off x="3337945" y="3919134"/>
            <a:ext cx="533401" cy="762000"/>
            <a:chOff x="3581400" y="2514600"/>
            <a:chExt cx="533401" cy="762000"/>
          </a:xfrm>
        </p:grpSpPr>
        <p:pic>
          <p:nvPicPr>
            <p:cNvPr id="98"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0" name="Group 99"/>
          <p:cNvGrpSpPr/>
          <p:nvPr>
            <p:custDataLst>
              <p:tags r:id="rId32"/>
            </p:custDataLst>
          </p:nvPr>
        </p:nvGrpSpPr>
        <p:grpSpPr>
          <a:xfrm>
            <a:off x="4038600" y="2133600"/>
            <a:ext cx="533401" cy="762000"/>
            <a:chOff x="3581400" y="2514600"/>
            <a:chExt cx="533401" cy="762000"/>
          </a:xfrm>
        </p:grpSpPr>
        <p:pic>
          <p:nvPicPr>
            <p:cNvPr id="101"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3" name="Group 102"/>
          <p:cNvGrpSpPr/>
          <p:nvPr>
            <p:custDataLst>
              <p:tags r:id="rId33"/>
            </p:custDataLst>
          </p:nvPr>
        </p:nvGrpSpPr>
        <p:grpSpPr>
          <a:xfrm>
            <a:off x="2895600" y="2895600"/>
            <a:ext cx="533401" cy="762000"/>
            <a:chOff x="3581400" y="2514600"/>
            <a:chExt cx="533401" cy="762000"/>
          </a:xfrm>
        </p:grpSpPr>
        <p:pic>
          <p:nvPicPr>
            <p:cNvPr id="104"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6" name="Group 105"/>
          <p:cNvGrpSpPr/>
          <p:nvPr>
            <p:custDataLst>
              <p:tags r:id="rId34"/>
            </p:custDataLst>
          </p:nvPr>
        </p:nvGrpSpPr>
        <p:grpSpPr>
          <a:xfrm>
            <a:off x="1844299" y="2529595"/>
            <a:ext cx="533401" cy="762000"/>
            <a:chOff x="3581400" y="2514600"/>
            <a:chExt cx="533401" cy="762000"/>
          </a:xfrm>
        </p:grpSpPr>
        <p:pic>
          <p:nvPicPr>
            <p:cNvPr id="107"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9" name="Group 108"/>
          <p:cNvGrpSpPr/>
          <p:nvPr>
            <p:custDataLst>
              <p:tags r:id="rId35"/>
            </p:custDataLst>
          </p:nvPr>
        </p:nvGrpSpPr>
        <p:grpSpPr>
          <a:xfrm>
            <a:off x="3916899" y="4414434"/>
            <a:ext cx="533401" cy="762000"/>
            <a:chOff x="3581400" y="2514600"/>
            <a:chExt cx="533401" cy="762000"/>
          </a:xfrm>
        </p:grpSpPr>
        <p:pic>
          <p:nvPicPr>
            <p:cNvPr id="110" name="Picture 10" descr="C:\Users\mmbarkle\AppData\Local\Microsoft\Windows\Temporary Internet Files\Content.IE5\HZJAL39K\MC900433813[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 name="Group 7"/>
          <p:cNvGrpSpPr/>
          <p:nvPr>
            <p:custDataLst>
              <p:tags r:id="rId36"/>
            </p:custDataLst>
          </p:nvPr>
        </p:nvGrpSpPr>
        <p:grpSpPr>
          <a:xfrm>
            <a:off x="3959963" y="3121223"/>
            <a:ext cx="612037" cy="901233"/>
            <a:chOff x="3959963" y="3121223"/>
            <a:chExt cx="612037" cy="901233"/>
          </a:xfrm>
        </p:grpSpPr>
        <p:pic>
          <p:nvPicPr>
            <p:cNvPr id="17" name="Picture 3" descr="C:\Users\mmbarkle\AppData\Local\Microsoft\Windows\Temporary Internet Files\Content.IE5\HZJAL39K\MP900401870[1].jpg"/>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44042" t="8124"/>
            <a:stretch/>
          </p:blipFill>
          <p:spPr bwMode="auto">
            <a:xfrm>
              <a:off x="3959963" y="3352800"/>
              <a:ext cx="612037" cy="669656"/>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3959963" y="3121223"/>
              <a:ext cx="612037" cy="307777"/>
            </a:xfrm>
            <a:prstGeom prst="rect">
              <a:avLst/>
            </a:prstGeom>
            <a:noFill/>
          </p:spPr>
          <p:txBody>
            <a:bodyPr wrap="square" rtlCol="0">
              <a:spAutoFit/>
            </a:bodyPr>
            <a:lstStyle/>
            <a:p>
              <a:pPr algn="ctr"/>
              <a:r>
                <a:rPr lang="en-US" sz="1400" b="1" dirty="0" smtClean="0"/>
                <a:t>651</a:t>
              </a:r>
              <a:endParaRPr lang="en-US" sz="1400" b="1" dirty="0"/>
            </a:p>
          </p:txBody>
        </p:sp>
      </p:grpSp>
      <p:sp>
        <p:nvSpPr>
          <p:cNvPr id="2" name="Slide Number Placeholder 1"/>
          <p:cNvSpPr>
            <a:spLocks noGrp="1"/>
          </p:cNvSpPr>
          <p:nvPr>
            <p:ph type="sldNum" sz="quarter" idx="12"/>
            <p:custDataLst>
              <p:tags r:id="rId37"/>
            </p:custDataLst>
          </p:nvPr>
        </p:nvSpPr>
        <p:spPr/>
        <p:txBody>
          <a:bodyPr/>
          <a:lstStyle/>
          <a:p>
            <a:fld id="{04F758F9-D72C-4335-9B31-439CC4C9C65B}" type="slidenum">
              <a:rPr lang="en-US" smtClean="0"/>
              <a:t>5</a:t>
            </a:fld>
            <a:endParaRPr lang="en-US"/>
          </a:p>
        </p:txBody>
      </p:sp>
    </p:spTree>
    <p:custDataLst>
      <p:tags r:id="rId1"/>
    </p:custDataLst>
    <p:extLst>
      <p:ext uri="{BB962C8B-B14F-4D97-AF65-F5344CB8AC3E}">
        <p14:creationId xmlns:p14="http://schemas.microsoft.com/office/powerpoint/2010/main" val="3026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50"/>
                                        <p:tgtEl>
                                          <p:spTgt spid="2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50"/>
                                        <p:tgtEl>
                                          <p:spTgt spid="28"/>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50"/>
                                        <p:tgtEl>
                                          <p:spTgt spid="3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250"/>
                                        <p:tgtEl>
                                          <p:spTgt spid="3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250"/>
                                        <p:tgtEl>
                                          <p:spTgt spid="40"/>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250"/>
                                        <p:tgtEl>
                                          <p:spTgt spid="43"/>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50"/>
                                        <p:tgtEl>
                                          <p:spTgt spid="46"/>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50"/>
                                        <p:tgtEl>
                                          <p:spTgt spid="52"/>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250"/>
                                        <p:tgtEl>
                                          <p:spTgt spid="55"/>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250"/>
                                        <p:tgtEl>
                                          <p:spTgt spid="58"/>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250"/>
                                        <p:tgtEl>
                                          <p:spTgt spid="61"/>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250"/>
                                        <p:tgtEl>
                                          <p:spTgt spid="64"/>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250"/>
                                        <p:tgtEl>
                                          <p:spTgt spid="67"/>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250"/>
                                        <p:tgtEl>
                                          <p:spTgt spid="70"/>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250"/>
                                        <p:tgtEl>
                                          <p:spTgt spid="73"/>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fade">
                                      <p:cBhvr>
                                        <p:cTn id="83" dur="250"/>
                                        <p:tgtEl>
                                          <p:spTgt spid="76"/>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250"/>
                                        <p:tgtEl>
                                          <p:spTgt spid="79"/>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250"/>
                                        <p:tgtEl>
                                          <p:spTgt spid="82"/>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250"/>
                                        <p:tgtEl>
                                          <p:spTgt spid="85"/>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250"/>
                                        <p:tgtEl>
                                          <p:spTgt spid="25"/>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250"/>
                                        <p:tgtEl>
                                          <p:spTgt spid="88"/>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250"/>
                                        <p:tgtEl>
                                          <p:spTgt spid="91"/>
                                        </p:tgtEl>
                                      </p:cBhvr>
                                    </p:animEffect>
                                  </p:childTnLst>
                                </p:cTn>
                              </p:par>
                            </p:childTnLst>
                          </p:cTn>
                        </p:par>
                        <p:par>
                          <p:cTn id="108" fill="hold">
                            <p:stCondLst>
                              <p:cond delay="6750"/>
                            </p:stCondLst>
                            <p:childTnLst>
                              <p:par>
                                <p:cTn id="109" presetID="10" presetClass="entr" presetSubtype="0" fill="hold"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fade">
                                      <p:cBhvr>
                                        <p:cTn id="111" dur="250"/>
                                        <p:tgtEl>
                                          <p:spTgt spid="94"/>
                                        </p:tgtEl>
                                      </p:cBhvr>
                                    </p:animEffect>
                                  </p:childTnLst>
                                </p:cTn>
                              </p:par>
                            </p:childTnLst>
                          </p:cTn>
                        </p:par>
                        <p:par>
                          <p:cTn id="112" fill="hold">
                            <p:stCondLst>
                              <p:cond delay="7000"/>
                            </p:stCondLst>
                            <p:childTnLst>
                              <p:par>
                                <p:cTn id="113" presetID="10" presetClass="entr" presetSubtype="0" fill="hold" nodeType="after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fade">
                                      <p:cBhvr>
                                        <p:cTn id="115" dur="250"/>
                                        <p:tgtEl>
                                          <p:spTgt spid="97"/>
                                        </p:tgtEl>
                                      </p:cBhvr>
                                    </p:animEffect>
                                  </p:childTnLst>
                                </p:cTn>
                              </p:par>
                            </p:childTnLst>
                          </p:cTn>
                        </p:par>
                        <p:par>
                          <p:cTn id="116" fill="hold">
                            <p:stCondLst>
                              <p:cond delay="7250"/>
                            </p:stCondLst>
                            <p:childTnLst>
                              <p:par>
                                <p:cTn id="117" presetID="10" presetClass="entr" presetSubtype="0" fill="hold" nodeType="after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fade">
                                      <p:cBhvr>
                                        <p:cTn id="119" dur="250"/>
                                        <p:tgtEl>
                                          <p:spTgt spid="100"/>
                                        </p:tgtEl>
                                      </p:cBhvr>
                                    </p:animEffect>
                                  </p:childTnLst>
                                </p:cTn>
                              </p:par>
                            </p:childTnLst>
                          </p:cTn>
                        </p:par>
                        <p:par>
                          <p:cTn id="120" fill="hold">
                            <p:stCondLst>
                              <p:cond delay="7500"/>
                            </p:stCondLst>
                            <p:childTnLst>
                              <p:par>
                                <p:cTn id="121" presetID="10" presetClass="entr" presetSubtype="0" fill="hold" nodeType="afterEffect">
                                  <p:stCondLst>
                                    <p:cond delay="0"/>
                                  </p:stCondLst>
                                  <p:childTnLst>
                                    <p:set>
                                      <p:cBhvr>
                                        <p:cTn id="122" dur="1" fill="hold">
                                          <p:stCondLst>
                                            <p:cond delay="0"/>
                                          </p:stCondLst>
                                        </p:cTn>
                                        <p:tgtEl>
                                          <p:spTgt spid="103"/>
                                        </p:tgtEl>
                                        <p:attrNameLst>
                                          <p:attrName>style.visibility</p:attrName>
                                        </p:attrNameLst>
                                      </p:cBhvr>
                                      <p:to>
                                        <p:strVal val="visible"/>
                                      </p:to>
                                    </p:set>
                                    <p:animEffect transition="in" filter="fade">
                                      <p:cBhvr>
                                        <p:cTn id="123" dur="250"/>
                                        <p:tgtEl>
                                          <p:spTgt spid="103"/>
                                        </p:tgtEl>
                                      </p:cBhvr>
                                    </p:animEffect>
                                  </p:childTnLst>
                                </p:cTn>
                              </p:par>
                            </p:childTnLst>
                          </p:cTn>
                        </p:par>
                        <p:par>
                          <p:cTn id="124" fill="hold">
                            <p:stCondLst>
                              <p:cond delay="7750"/>
                            </p:stCondLst>
                            <p:childTnLst>
                              <p:par>
                                <p:cTn id="125" presetID="10" presetClass="entr" presetSubtype="0" fill="hold" nodeType="after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fade">
                                      <p:cBhvr>
                                        <p:cTn id="127" dur="250"/>
                                        <p:tgtEl>
                                          <p:spTgt spid="106"/>
                                        </p:tgtEl>
                                      </p:cBhvr>
                                    </p:animEffect>
                                  </p:childTnLst>
                                </p:cTn>
                              </p:par>
                            </p:childTnLst>
                          </p:cTn>
                        </p:par>
                        <p:par>
                          <p:cTn id="128" fill="hold">
                            <p:stCondLst>
                              <p:cond delay="8000"/>
                            </p:stCondLst>
                            <p:childTnLst>
                              <p:par>
                                <p:cTn id="129" presetID="10" presetClass="entr" presetSubtype="0" fill="hold" nodeType="after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fade">
                                      <p:cBhvr>
                                        <p:cTn id="131" dur="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049"/>
          <p:cNvSpPr txBox="1"/>
          <p:nvPr>
            <p:custDataLst>
              <p:tags r:id="rId2"/>
            </p:custDataLst>
          </p:nvPr>
        </p:nvSpPr>
        <p:spPr>
          <a:xfrm>
            <a:off x="5913831" y="4338609"/>
            <a:ext cx="3276602" cy="1169551"/>
          </a:xfrm>
          <a:prstGeom prst="rect">
            <a:avLst/>
          </a:prstGeom>
          <a:gradFill>
            <a:gsLst>
              <a:gs pos="0">
                <a:srgbClr val="FFA300"/>
              </a:gs>
              <a:gs pos="50000">
                <a:srgbClr val="FFCF74"/>
              </a:gs>
              <a:gs pos="100000">
                <a:srgbClr val="FFFAE7"/>
              </a:gs>
            </a:gsLst>
            <a:lin ang="5400000" scaled="0"/>
          </a:gradFill>
        </p:spPr>
        <p:txBody>
          <a:bodyPr wrap="square" rtlCol="0">
            <a:spAutoFit/>
          </a:bodyPr>
          <a:lstStyle/>
          <a:p>
            <a:pPr algn="ctr"/>
            <a:endParaRPr lang="en-US" sz="1400" b="1" dirty="0" smtClean="0"/>
          </a:p>
          <a:p>
            <a:pPr algn="ctr"/>
            <a:endParaRPr lang="en-US" sz="1400" b="1" dirty="0"/>
          </a:p>
          <a:p>
            <a:pPr algn="ctr"/>
            <a:endParaRPr lang="en-US" sz="1400" b="1" dirty="0" smtClean="0"/>
          </a:p>
          <a:p>
            <a:pPr algn="ctr"/>
            <a:endParaRPr lang="en-US" sz="1400" b="1" dirty="0"/>
          </a:p>
          <a:p>
            <a:pPr algn="ctr"/>
            <a:r>
              <a:rPr lang="en-US" sz="1400" b="1" dirty="0" smtClean="0"/>
              <a:t>Spring Scores higher than 741</a:t>
            </a:r>
            <a:endParaRPr lang="en-US" sz="1400" b="1" dirty="0"/>
          </a:p>
        </p:txBody>
      </p:sp>
      <p:sp>
        <p:nvSpPr>
          <p:cNvPr id="132" name="TextBox 131"/>
          <p:cNvSpPr txBox="1"/>
          <p:nvPr>
            <p:custDataLst>
              <p:tags r:id="rId3"/>
            </p:custDataLst>
          </p:nvPr>
        </p:nvSpPr>
        <p:spPr>
          <a:xfrm>
            <a:off x="19838" y="4338608"/>
            <a:ext cx="5385263" cy="1169551"/>
          </a:xfrm>
          <a:prstGeom prst="rect">
            <a:avLst/>
          </a:prstGeom>
          <a:gradFill>
            <a:gsLst>
              <a:gs pos="0">
                <a:srgbClr val="FFA300"/>
              </a:gs>
              <a:gs pos="50000">
                <a:srgbClr val="FFCF74"/>
              </a:gs>
              <a:gs pos="100000">
                <a:srgbClr val="FFFAE7"/>
              </a:gs>
            </a:gsLst>
            <a:lin ang="5400000" scaled="0"/>
          </a:gradFill>
        </p:spPr>
        <p:txBody>
          <a:bodyPr wrap="square" rtlCol="0">
            <a:spAutoFit/>
          </a:bodyPr>
          <a:lstStyle>
            <a:defPPr>
              <a:defRPr lang="en-US"/>
            </a:defPPr>
            <a:lvl1pPr algn="ctr">
              <a:defRPr sz="1400" b="1"/>
            </a:lvl1pPr>
          </a:lstStyle>
          <a:p>
            <a:endParaRPr lang="en-US" dirty="0"/>
          </a:p>
          <a:p>
            <a:endParaRPr lang="en-US" dirty="0"/>
          </a:p>
          <a:p>
            <a:endParaRPr lang="en-US" dirty="0"/>
          </a:p>
          <a:p>
            <a:endParaRPr lang="en-US" dirty="0"/>
          </a:p>
          <a:p>
            <a:r>
              <a:rPr lang="en-US" dirty="0" smtClean="0"/>
              <a:t>Spring </a:t>
            </a:r>
            <a:r>
              <a:rPr lang="en-US" dirty="0"/>
              <a:t>Scores lower than </a:t>
            </a:r>
            <a:r>
              <a:rPr lang="en-US" dirty="0" smtClean="0"/>
              <a:t>741</a:t>
            </a:r>
            <a:endParaRPr lang="en-US" dirty="0"/>
          </a:p>
        </p:txBody>
      </p:sp>
      <p:cxnSp>
        <p:nvCxnSpPr>
          <p:cNvPr id="116" name="Straight Connector 115"/>
          <p:cNvCxnSpPr/>
          <p:nvPr>
            <p:custDataLst>
              <p:tags r:id="rId4"/>
            </p:custDataLst>
          </p:nvPr>
        </p:nvCxnSpPr>
        <p:spPr bwMode="auto">
          <a:xfrm flipH="1">
            <a:off x="5611715" y="2895600"/>
            <a:ext cx="12414" cy="1145108"/>
          </a:xfrm>
          <a:prstGeom prst="line">
            <a:avLst/>
          </a:prstGeom>
          <a:noFill/>
          <a:ln w="76200" cap="flat" cmpd="sng" algn="ctr">
            <a:solidFill>
              <a:srgbClr val="9ABA45"/>
            </a:solidFill>
            <a:prstDash val="sysDash"/>
            <a:headEnd type="oval" w="med" len="med"/>
            <a:tailEnd type="none" w="med" len="med"/>
          </a:ln>
          <a:effectLst/>
        </p:spPr>
      </p:cxnSp>
      <p:sp>
        <p:nvSpPr>
          <p:cNvPr id="4" name="Title 3"/>
          <p:cNvSpPr>
            <a:spLocks noGrp="1"/>
          </p:cNvSpPr>
          <p:nvPr>
            <p:ph type="title"/>
            <p:custDataLst>
              <p:tags r:id="rId5"/>
            </p:custDataLst>
          </p:nvPr>
        </p:nvSpPr>
        <p:spPr/>
        <p:txBody>
          <a:bodyPr>
            <a:normAutofit fontScale="90000"/>
          </a:bodyPr>
          <a:lstStyle/>
          <a:p>
            <a:r>
              <a:rPr lang="en-US" dirty="0" smtClean="0"/>
              <a:t>How Krista’s Growth Compares to her Academic Peers</a:t>
            </a:r>
            <a:endParaRPr lang="en-US" dirty="0"/>
          </a:p>
        </p:txBody>
      </p:sp>
      <p:grpSp>
        <p:nvGrpSpPr>
          <p:cNvPr id="19" name="Group 18"/>
          <p:cNvGrpSpPr/>
          <p:nvPr>
            <p:custDataLst>
              <p:tags r:id="rId6"/>
            </p:custDataLst>
          </p:nvPr>
        </p:nvGrpSpPr>
        <p:grpSpPr>
          <a:xfrm>
            <a:off x="3986639" y="4340421"/>
            <a:ext cx="533401" cy="762000"/>
            <a:chOff x="3581400" y="2514600"/>
            <a:chExt cx="533401" cy="762000"/>
          </a:xfrm>
        </p:grpSpPr>
        <p:pic>
          <p:nvPicPr>
            <p:cNvPr id="20"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25" name="Group 24"/>
          <p:cNvGrpSpPr/>
          <p:nvPr>
            <p:custDataLst>
              <p:tags r:id="rId7"/>
            </p:custDataLst>
          </p:nvPr>
        </p:nvGrpSpPr>
        <p:grpSpPr>
          <a:xfrm>
            <a:off x="330084" y="4340421"/>
            <a:ext cx="533401" cy="762000"/>
            <a:chOff x="3581400" y="2514600"/>
            <a:chExt cx="533401" cy="762000"/>
          </a:xfrm>
        </p:grpSpPr>
        <p:pic>
          <p:nvPicPr>
            <p:cNvPr id="26"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31" name="Group 30"/>
          <p:cNvGrpSpPr/>
          <p:nvPr>
            <p:custDataLst>
              <p:tags r:id="rId8"/>
            </p:custDataLst>
          </p:nvPr>
        </p:nvGrpSpPr>
        <p:grpSpPr>
          <a:xfrm>
            <a:off x="8280515" y="4340421"/>
            <a:ext cx="533401" cy="762000"/>
            <a:chOff x="3581400" y="2514600"/>
            <a:chExt cx="533401" cy="762000"/>
          </a:xfrm>
        </p:grpSpPr>
        <p:pic>
          <p:nvPicPr>
            <p:cNvPr id="32"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37" name="Group 36"/>
          <p:cNvGrpSpPr/>
          <p:nvPr>
            <p:custDataLst>
              <p:tags r:id="rId9"/>
            </p:custDataLst>
          </p:nvPr>
        </p:nvGrpSpPr>
        <p:grpSpPr>
          <a:xfrm>
            <a:off x="3174071" y="4340421"/>
            <a:ext cx="533401" cy="762000"/>
            <a:chOff x="3581400" y="2514600"/>
            <a:chExt cx="533401" cy="762000"/>
          </a:xfrm>
        </p:grpSpPr>
        <p:pic>
          <p:nvPicPr>
            <p:cNvPr id="38"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0" name="Group 39"/>
          <p:cNvGrpSpPr/>
          <p:nvPr>
            <p:custDataLst>
              <p:tags r:id="rId10"/>
            </p:custDataLst>
          </p:nvPr>
        </p:nvGrpSpPr>
        <p:grpSpPr>
          <a:xfrm>
            <a:off x="2767787" y="4340421"/>
            <a:ext cx="533401" cy="762000"/>
            <a:chOff x="3581400" y="2514600"/>
            <a:chExt cx="533401" cy="762000"/>
          </a:xfrm>
        </p:grpSpPr>
        <p:pic>
          <p:nvPicPr>
            <p:cNvPr id="41"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6" name="Group 45"/>
          <p:cNvGrpSpPr/>
          <p:nvPr>
            <p:custDataLst>
              <p:tags r:id="rId11"/>
            </p:custDataLst>
          </p:nvPr>
        </p:nvGrpSpPr>
        <p:grpSpPr>
          <a:xfrm>
            <a:off x="1142652" y="4340421"/>
            <a:ext cx="533401" cy="762000"/>
            <a:chOff x="3581400" y="2514600"/>
            <a:chExt cx="533401" cy="762000"/>
          </a:xfrm>
        </p:grpSpPr>
        <p:pic>
          <p:nvPicPr>
            <p:cNvPr id="47"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49" name="Group 48"/>
          <p:cNvGrpSpPr/>
          <p:nvPr>
            <p:custDataLst>
              <p:tags r:id="rId12"/>
            </p:custDataLst>
          </p:nvPr>
        </p:nvGrpSpPr>
        <p:grpSpPr>
          <a:xfrm>
            <a:off x="7874231" y="4340421"/>
            <a:ext cx="533401" cy="762000"/>
            <a:chOff x="3581400" y="2514600"/>
            <a:chExt cx="533401" cy="762000"/>
          </a:xfrm>
        </p:grpSpPr>
        <p:pic>
          <p:nvPicPr>
            <p:cNvPr id="50"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55" name="Group 54"/>
          <p:cNvGrpSpPr/>
          <p:nvPr>
            <p:custDataLst>
              <p:tags r:id="rId13"/>
            </p:custDataLst>
          </p:nvPr>
        </p:nvGrpSpPr>
        <p:grpSpPr>
          <a:xfrm>
            <a:off x="4800599" y="4340421"/>
            <a:ext cx="533401" cy="762000"/>
            <a:chOff x="3581400" y="2514600"/>
            <a:chExt cx="533401" cy="762000"/>
          </a:xfrm>
        </p:grpSpPr>
        <p:pic>
          <p:nvPicPr>
            <p:cNvPr id="56"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58" name="Group 57"/>
          <p:cNvGrpSpPr/>
          <p:nvPr>
            <p:custDataLst>
              <p:tags r:id="rId14"/>
            </p:custDataLst>
          </p:nvPr>
        </p:nvGrpSpPr>
        <p:grpSpPr>
          <a:xfrm>
            <a:off x="-76200" y="4340421"/>
            <a:ext cx="533401" cy="762000"/>
            <a:chOff x="3581400" y="2514600"/>
            <a:chExt cx="533401" cy="762000"/>
          </a:xfrm>
        </p:grpSpPr>
        <p:pic>
          <p:nvPicPr>
            <p:cNvPr id="59"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1" name="Group 60"/>
          <p:cNvGrpSpPr/>
          <p:nvPr>
            <p:custDataLst>
              <p:tags r:id="rId15"/>
            </p:custDataLst>
          </p:nvPr>
        </p:nvGrpSpPr>
        <p:grpSpPr>
          <a:xfrm>
            <a:off x="6248399" y="4340421"/>
            <a:ext cx="533401" cy="762000"/>
            <a:chOff x="3581400" y="2514600"/>
            <a:chExt cx="533401" cy="762000"/>
          </a:xfrm>
        </p:grpSpPr>
        <p:pic>
          <p:nvPicPr>
            <p:cNvPr id="62"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4" name="Group 63"/>
          <p:cNvGrpSpPr/>
          <p:nvPr>
            <p:custDataLst>
              <p:tags r:id="rId16"/>
            </p:custDataLst>
          </p:nvPr>
        </p:nvGrpSpPr>
        <p:grpSpPr>
          <a:xfrm>
            <a:off x="736368" y="4340421"/>
            <a:ext cx="533401" cy="762000"/>
            <a:chOff x="3581400" y="2514600"/>
            <a:chExt cx="533401" cy="762000"/>
          </a:xfrm>
        </p:grpSpPr>
        <p:pic>
          <p:nvPicPr>
            <p:cNvPr id="65"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67" name="Group 66"/>
          <p:cNvGrpSpPr/>
          <p:nvPr>
            <p:custDataLst>
              <p:tags r:id="rId17"/>
            </p:custDataLst>
          </p:nvPr>
        </p:nvGrpSpPr>
        <p:grpSpPr>
          <a:xfrm>
            <a:off x="8686799" y="4340421"/>
            <a:ext cx="533401" cy="762000"/>
            <a:chOff x="3581400" y="2514600"/>
            <a:chExt cx="533401" cy="762000"/>
          </a:xfrm>
        </p:grpSpPr>
        <p:pic>
          <p:nvPicPr>
            <p:cNvPr id="68"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0" name="Group 69"/>
          <p:cNvGrpSpPr/>
          <p:nvPr>
            <p:custDataLst>
              <p:tags r:id="rId18"/>
            </p:custDataLst>
          </p:nvPr>
        </p:nvGrpSpPr>
        <p:grpSpPr>
          <a:xfrm>
            <a:off x="1955220" y="4340421"/>
            <a:ext cx="533400" cy="762000"/>
            <a:chOff x="3581400" y="2514600"/>
            <a:chExt cx="533401" cy="762000"/>
          </a:xfrm>
        </p:grpSpPr>
        <p:pic>
          <p:nvPicPr>
            <p:cNvPr id="71"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79" name="Group 78"/>
          <p:cNvGrpSpPr/>
          <p:nvPr>
            <p:custDataLst>
              <p:tags r:id="rId19"/>
            </p:custDataLst>
          </p:nvPr>
        </p:nvGrpSpPr>
        <p:grpSpPr>
          <a:xfrm>
            <a:off x="2361503" y="4340421"/>
            <a:ext cx="533401" cy="762000"/>
            <a:chOff x="3581400" y="2514600"/>
            <a:chExt cx="533401" cy="762000"/>
          </a:xfrm>
        </p:grpSpPr>
        <p:pic>
          <p:nvPicPr>
            <p:cNvPr id="80"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2" name="Group 81"/>
          <p:cNvGrpSpPr/>
          <p:nvPr>
            <p:custDataLst>
              <p:tags r:id="rId20"/>
            </p:custDataLst>
          </p:nvPr>
        </p:nvGrpSpPr>
        <p:grpSpPr>
          <a:xfrm>
            <a:off x="4392923" y="4340421"/>
            <a:ext cx="533401" cy="762000"/>
            <a:chOff x="3581400" y="2514600"/>
            <a:chExt cx="533401" cy="762000"/>
          </a:xfrm>
        </p:grpSpPr>
        <p:pic>
          <p:nvPicPr>
            <p:cNvPr id="83"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88" name="Group 87"/>
          <p:cNvGrpSpPr/>
          <p:nvPr>
            <p:custDataLst>
              <p:tags r:id="rId21"/>
            </p:custDataLst>
          </p:nvPr>
        </p:nvGrpSpPr>
        <p:grpSpPr>
          <a:xfrm>
            <a:off x="5867399" y="4340421"/>
            <a:ext cx="533401" cy="762000"/>
            <a:chOff x="3581400" y="2514600"/>
            <a:chExt cx="533401" cy="762000"/>
          </a:xfrm>
        </p:grpSpPr>
        <p:pic>
          <p:nvPicPr>
            <p:cNvPr id="89"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91" name="Group 90"/>
          <p:cNvGrpSpPr/>
          <p:nvPr>
            <p:custDataLst>
              <p:tags r:id="rId22"/>
            </p:custDataLst>
          </p:nvPr>
        </p:nvGrpSpPr>
        <p:grpSpPr>
          <a:xfrm>
            <a:off x="1548936" y="4340421"/>
            <a:ext cx="533401" cy="762000"/>
            <a:chOff x="3581400" y="2514600"/>
            <a:chExt cx="533401" cy="762000"/>
          </a:xfrm>
        </p:grpSpPr>
        <p:pic>
          <p:nvPicPr>
            <p:cNvPr id="92"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94" name="Group 93"/>
          <p:cNvGrpSpPr/>
          <p:nvPr>
            <p:custDataLst>
              <p:tags r:id="rId23"/>
            </p:custDataLst>
          </p:nvPr>
        </p:nvGrpSpPr>
        <p:grpSpPr>
          <a:xfrm>
            <a:off x="7061663" y="4340421"/>
            <a:ext cx="533401" cy="762000"/>
            <a:chOff x="3581400" y="2514600"/>
            <a:chExt cx="533401" cy="762000"/>
          </a:xfrm>
        </p:grpSpPr>
        <p:pic>
          <p:nvPicPr>
            <p:cNvPr id="95"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0" name="Group 99"/>
          <p:cNvGrpSpPr/>
          <p:nvPr>
            <p:custDataLst>
              <p:tags r:id="rId24"/>
            </p:custDataLst>
          </p:nvPr>
        </p:nvGrpSpPr>
        <p:grpSpPr>
          <a:xfrm>
            <a:off x="7467947" y="4340421"/>
            <a:ext cx="533401" cy="762000"/>
            <a:chOff x="3581400" y="2514600"/>
            <a:chExt cx="533401" cy="762000"/>
          </a:xfrm>
        </p:grpSpPr>
        <p:pic>
          <p:nvPicPr>
            <p:cNvPr id="101"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6" name="Group 105"/>
          <p:cNvGrpSpPr/>
          <p:nvPr>
            <p:custDataLst>
              <p:tags r:id="rId25"/>
            </p:custDataLst>
          </p:nvPr>
        </p:nvGrpSpPr>
        <p:grpSpPr>
          <a:xfrm>
            <a:off x="3580355" y="4340421"/>
            <a:ext cx="533401" cy="762000"/>
            <a:chOff x="3581400" y="2514600"/>
            <a:chExt cx="533401" cy="762000"/>
          </a:xfrm>
        </p:grpSpPr>
        <p:pic>
          <p:nvPicPr>
            <p:cNvPr id="107"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grpSp>
        <p:nvGrpSpPr>
          <p:cNvPr id="109" name="Group 108"/>
          <p:cNvGrpSpPr/>
          <p:nvPr>
            <p:custDataLst>
              <p:tags r:id="rId26"/>
            </p:custDataLst>
          </p:nvPr>
        </p:nvGrpSpPr>
        <p:grpSpPr>
          <a:xfrm>
            <a:off x="6655379" y="4340421"/>
            <a:ext cx="533401" cy="762000"/>
            <a:chOff x="3581400" y="2514600"/>
            <a:chExt cx="533401" cy="762000"/>
          </a:xfrm>
        </p:grpSpPr>
        <p:pic>
          <p:nvPicPr>
            <p:cNvPr id="110" name="Picture 10" descr="C:\Users\mmbarkle\AppData\Local\Microsoft\Windows\Temporary Internet Files\Content.IE5\HZJAL39K\MC900433813[1].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581400" y="274320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p:cNvSpPr txBox="1"/>
            <p:nvPr/>
          </p:nvSpPr>
          <p:spPr>
            <a:xfrm>
              <a:off x="3581401" y="2514600"/>
              <a:ext cx="533400" cy="307777"/>
            </a:xfrm>
            <a:prstGeom prst="rect">
              <a:avLst/>
            </a:prstGeom>
            <a:noFill/>
          </p:spPr>
          <p:txBody>
            <a:bodyPr wrap="square" rtlCol="0">
              <a:spAutoFit/>
            </a:bodyPr>
            <a:lstStyle/>
            <a:p>
              <a:pPr algn="ctr"/>
              <a:r>
                <a:rPr lang="en-US" sz="1400" b="1" dirty="0" smtClean="0"/>
                <a:t>651</a:t>
              </a:r>
              <a:endParaRPr lang="en-US" sz="1400" b="1" dirty="0"/>
            </a:p>
          </p:txBody>
        </p:sp>
      </p:grpSp>
      <p:sp>
        <p:nvSpPr>
          <p:cNvPr id="123" name="TextBox 21"/>
          <p:cNvSpPr txBox="1">
            <a:spLocks noChangeArrowheads="1"/>
          </p:cNvSpPr>
          <p:nvPr>
            <p:custDataLst>
              <p:tags r:id="rId27"/>
            </p:custDataLst>
          </p:nvPr>
        </p:nvSpPr>
        <p:spPr bwMode="auto">
          <a:xfrm>
            <a:off x="2537860" y="1905000"/>
            <a:ext cx="2867241" cy="1006189"/>
          </a:xfrm>
          <a:prstGeom prst="rect">
            <a:avLst/>
          </a:prstGeom>
          <a:noFill/>
          <a:ln w="9525">
            <a:noFill/>
            <a:miter lim="800000"/>
            <a:headEnd/>
            <a:tailEnd/>
          </a:ln>
        </p:spPr>
        <p:txBody>
          <a:bodyPr wrap="square" lIns="82058" tIns="41029" rIns="82058" bIns="41029">
            <a:spAutoFit/>
          </a:bodyPr>
          <a:lstStyle/>
          <a:p>
            <a:pPr algn="r"/>
            <a:r>
              <a:rPr lang="en-US" sz="2000" dirty="0" smtClean="0"/>
              <a:t>Krista grew as much or more than 65% </a:t>
            </a:r>
            <a:r>
              <a:rPr lang="en-US" sz="2000" dirty="0"/>
              <a:t>of her academic peers.</a:t>
            </a:r>
          </a:p>
        </p:txBody>
      </p:sp>
      <p:sp>
        <p:nvSpPr>
          <p:cNvPr id="125" name="Rectangle 124"/>
          <p:cNvSpPr/>
          <p:nvPr>
            <p:custDataLst>
              <p:tags r:id="rId28"/>
            </p:custDataLst>
          </p:nvPr>
        </p:nvSpPr>
        <p:spPr>
          <a:xfrm>
            <a:off x="5754618" y="2237118"/>
            <a:ext cx="1980029" cy="707886"/>
          </a:xfrm>
          <a:prstGeom prst="rect">
            <a:avLst/>
          </a:prstGeom>
          <a:noFill/>
          <a:effectLst/>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w="12700">
                  <a:solidFill>
                    <a:schemeClr val="tx1"/>
                  </a:solidFill>
                  <a:prstDash val="solid"/>
                </a:ln>
                <a:solidFill>
                  <a:srgbClr val="000000"/>
                </a:solidFill>
                <a:effectLst/>
                <a:uLnTx/>
                <a:uFillTx/>
              </a:rPr>
              <a:t>65 SGP</a:t>
            </a:r>
            <a:endParaRPr kumimoji="0" lang="en-US" sz="4000" b="1" i="0" u="none" strike="noStrike" kern="0" cap="none" spc="0" normalizeH="0" baseline="0" noProof="0" dirty="0">
              <a:ln w="12700">
                <a:solidFill>
                  <a:schemeClr val="tx1"/>
                </a:solidFill>
                <a:prstDash val="solid"/>
              </a:ln>
              <a:solidFill>
                <a:srgbClr val="000000"/>
              </a:solidFill>
              <a:effectLst/>
              <a:uLnTx/>
              <a:uFillTx/>
            </a:endParaRPr>
          </a:p>
        </p:txBody>
      </p:sp>
      <p:grpSp>
        <p:nvGrpSpPr>
          <p:cNvPr id="2048" name="Group 2047"/>
          <p:cNvGrpSpPr/>
          <p:nvPr>
            <p:custDataLst>
              <p:tags r:id="rId29"/>
            </p:custDataLst>
          </p:nvPr>
        </p:nvGrpSpPr>
        <p:grpSpPr>
          <a:xfrm>
            <a:off x="5257800" y="4053887"/>
            <a:ext cx="698092" cy="1349728"/>
            <a:chOff x="5331562" y="4673049"/>
            <a:chExt cx="698092" cy="1349728"/>
          </a:xfrm>
        </p:grpSpPr>
        <p:grpSp>
          <p:nvGrpSpPr>
            <p:cNvPr id="8" name="Group 7"/>
            <p:cNvGrpSpPr/>
            <p:nvPr/>
          </p:nvGrpSpPr>
          <p:grpSpPr>
            <a:xfrm>
              <a:off x="5331562" y="4673049"/>
              <a:ext cx="698092" cy="1048534"/>
              <a:chOff x="3959962" y="2980505"/>
              <a:chExt cx="698092" cy="1048534"/>
            </a:xfrm>
          </p:grpSpPr>
          <p:pic>
            <p:nvPicPr>
              <p:cNvPr id="17" name="Picture 3" descr="C:\Users\mmbarkle\AppData\Local\Microsoft\Windows\Temporary Internet Files\Content.IE5\HZJAL39K\MP900401870[1].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44042" t="8124"/>
              <a:stretch/>
            </p:blipFill>
            <p:spPr bwMode="auto">
              <a:xfrm>
                <a:off x="3959962" y="3265227"/>
                <a:ext cx="698092" cy="763812"/>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a:xfrm>
                <a:off x="3999971" y="2980505"/>
                <a:ext cx="612037" cy="307777"/>
              </a:xfrm>
              <a:prstGeom prst="rect">
                <a:avLst/>
              </a:prstGeom>
              <a:noFill/>
            </p:spPr>
            <p:txBody>
              <a:bodyPr wrap="square" rtlCol="0">
                <a:spAutoFit/>
              </a:bodyPr>
              <a:lstStyle/>
              <a:p>
                <a:pPr algn="ctr"/>
                <a:r>
                  <a:rPr lang="en-US" sz="1400" b="1" dirty="0" smtClean="0"/>
                  <a:t>651</a:t>
                </a:r>
                <a:endParaRPr lang="en-US" sz="1400" b="1" dirty="0"/>
              </a:p>
            </p:txBody>
          </p:sp>
        </p:grpSp>
        <p:sp>
          <p:nvSpPr>
            <p:cNvPr id="128" name="TextBox 127"/>
            <p:cNvSpPr txBox="1"/>
            <p:nvPr/>
          </p:nvSpPr>
          <p:spPr>
            <a:xfrm>
              <a:off x="5372370" y="5715000"/>
              <a:ext cx="612037" cy="307777"/>
            </a:xfrm>
            <a:prstGeom prst="rect">
              <a:avLst/>
            </a:prstGeom>
            <a:noFill/>
          </p:spPr>
          <p:txBody>
            <a:bodyPr wrap="square" rtlCol="0">
              <a:spAutoFit/>
            </a:bodyPr>
            <a:lstStyle/>
            <a:p>
              <a:pPr algn="ctr"/>
              <a:r>
                <a:rPr lang="en-US" sz="1400" b="1" dirty="0" smtClean="0"/>
                <a:t>741</a:t>
              </a:r>
              <a:endParaRPr lang="en-US" sz="1400" b="1" dirty="0"/>
            </a:p>
          </p:txBody>
        </p:sp>
      </p:grpSp>
      <p:grpSp>
        <p:nvGrpSpPr>
          <p:cNvPr id="2052" name="Group 2051"/>
          <p:cNvGrpSpPr/>
          <p:nvPr>
            <p:custDataLst>
              <p:tags r:id="rId30"/>
            </p:custDataLst>
          </p:nvPr>
        </p:nvGrpSpPr>
        <p:grpSpPr>
          <a:xfrm>
            <a:off x="3250272" y="1707522"/>
            <a:ext cx="2361442" cy="3257463"/>
            <a:chOff x="3250272" y="1553655"/>
            <a:chExt cx="2361442" cy="3257463"/>
          </a:xfrm>
        </p:grpSpPr>
        <p:pic>
          <p:nvPicPr>
            <p:cNvPr id="136" name="Picture 3" descr="C:\Users\mmbarkle\AppData\Local\Microsoft\Windows\Temporary Internet Files\Content.IE5\HZJAL39K\MP900401870[1].jpg"/>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l="44042" t="8124"/>
            <a:stretch/>
          </p:blipFill>
          <p:spPr bwMode="auto">
            <a:xfrm>
              <a:off x="3377388" y="2029202"/>
              <a:ext cx="2120610" cy="2320251"/>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Box 2050"/>
            <p:cNvSpPr txBox="1"/>
            <p:nvPr/>
          </p:nvSpPr>
          <p:spPr>
            <a:xfrm>
              <a:off x="3377389" y="1553655"/>
              <a:ext cx="2120610" cy="461665"/>
            </a:xfrm>
            <a:prstGeom prst="rect">
              <a:avLst/>
            </a:prstGeom>
            <a:noFill/>
          </p:spPr>
          <p:txBody>
            <a:bodyPr wrap="square" rtlCol="0">
              <a:spAutoFit/>
            </a:bodyPr>
            <a:lstStyle/>
            <a:p>
              <a:pPr algn="ctr"/>
              <a:r>
                <a:rPr lang="en-US" sz="2400" dirty="0" smtClean="0"/>
                <a:t>Fall: 651 SS</a:t>
              </a:r>
              <a:endParaRPr lang="en-US" sz="2400" dirty="0"/>
            </a:p>
          </p:txBody>
        </p:sp>
        <p:sp>
          <p:nvSpPr>
            <p:cNvPr id="139" name="TextBox 138"/>
            <p:cNvSpPr txBox="1"/>
            <p:nvPr/>
          </p:nvSpPr>
          <p:spPr>
            <a:xfrm>
              <a:off x="3250272" y="4349453"/>
              <a:ext cx="2361442" cy="461665"/>
            </a:xfrm>
            <a:prstGeom prst="rect">
              <a:avLst/>
            </a:prstGeom>
            <a:noFill/>
          </p:spPr>
          <p:txBody>
            <a:bodyPr wrap="square" rtlCol="0">
              <a:spAutoFit/>
            </a:bodyPr>
            <a:lstStyle/>
            <a:p>
              <a:pPr algn="ctr"/>
              <a:r>
                <a:rPr lang="en-US" sz="2400" dirty="0" smtClean="0"/>
                <a:t>Spring: 741 SS</a:t>
              </a:r>
              <a:endParaRPr lang="en-US" sz="2400" dirty="0"/>
            </a:p>
          </p:txBody>
        </p:sp>
      </p:grpSp>
      <p:sp>
        <p:nvSpPr>
          <p:cNvPr id="2" name="Slide Number Placeholder 1"/>
          <p:cNvSpPr>
            <a:spLocks noGrp="1"/>
          </p:cNvSpPr>
          <p:nvPr>
            <p:ph type="sldNum" sz="quarter" idx="12"/>
            <p:custDataLst>
              <p:tags r:id="rId31"/>
            </p:custDataLst>
          </p:nvPr>
        </p:nvSpPr>
        <p:spPr/>
        <p:txBody>
          <a:bodyPr/>
          <a:lstStyle/>
          <a:p>
            <a:fld id="{04F758F9-D72C-4335-9B31-439CC4C9C65B}" type="slidenum">
              <a:rPr lang="en-US" smtClean="0"/>
              <a:t>6</a:t>
            </a:fld>
            <a:endParaRPr lang="en-US"/>
          </a:p>
        </p:txBody>
      </p:sp>
    </p:spTree>
    <p:custDataLst>
      <p:tags r:id="rId1"/>
    </p:custDataLst>
    <p:extLst>
      <p:ext uri="{BB962C8B-B14F-4D97-AF65-F5344CB8AC3E}">
        <p14:creationId xmlns:p14="http://schemas.microsoft.com/office/powerpoint/2010/main" val="23458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2"/>
                                        </p:tgtEl>
                                      </p:cBhvr>
                                      <p:by x="50000" y="50000"/>
                                    </p:animScale>
                                  </p:childTnLst>
                                </p:cTn>
                              </p:par>
                              <p:par>
                                <p:cTn id="7" presetID="42" presetClass="path" presetSubtype="0" accel="50000" decel="50000" fill="hold" nodeType="withEffect">
                                  <p:stCondLst>
                                    <p:cond delay="0"/>
                                  </p:stCondLst>
                                  <p:childTnLst>
                                    <p:animMotion origin="layout" path="M 1.38889E-6 -4.07407E-6 L 0.13212 0.20232 " pathEditMode="relative" rAng="0" ptsTypes="AA">
                                      <p:cBhvr>
                                        <p:cTn id="8" dur="2000" fill="hold"/>
                                        <p:tgtEl>
                                          <p:spTgt spid="2052"/>
                                        </p:tgtEl>
                                        <p:attrNameLst>
                                          <p:attrName>ppt_x</p:attrName>
                                          <p:attrName>ppt_y</p:attrName>
                                        </p:attrNameLst>
                                      </p:cBhvr>
                                      <p:rCtr x="6597" y="10116"/>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fade">
                                      <p:cBhvr>
                                        <p:cTn id="12" dur="500"/>
                                        <p:tgtEl>
                                          <p:spTgt spid="2048"/>
                                        </p:tgtEl>
                                      </p:cBhvr>
                                    </p:animEffect>
                                  </p:childTnLst>
                                </p:cTn>
                              </p:par>
                              <p:par>
                                <p:cTn id="13" presetID="10" presetClass="exit" presetSubtype="0" fill="hold" nodeType="withEffect">
                                  <p:stCondLst>
                                    <p:cond delay="0"/>
                                  </p:stCondLst>
                                  <p:childTnLst>
                                    <p:animEffect transition="out" filter="fade">
                                      <p:cBhvr>
                                        <p:cTn id="14" dur="500"/>
                                        <p:tgtEl>
                                          <p:spTgt spid="2052"/>
                                        </p:tgtEl>
                                      </p:cBhvr>
                                    </p:animEffect>
                                    <p:set>
                                      <p:cBhvr>
                                        <p:cTn id="15" dur="1" fill="hold">
                                          <p:stCondLst>
                                            <p:cond delay="499"/>
                                          </p:stCondLst>
                                        </p:cTn>
                                        <p:tgtEl>
                                          <p:spTgt spid="2052"/>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p:cTn id="40" dur="500"/>
                                        <p:tgtEl>
                                          <p:spTgt spid="10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par>
                                <p:cTn id="76" presetID="10" presetClass="entr" presetSubtype="0" fill="hold"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500"/>
                                        <p:tgtEl>
                                          <p:spTgt spid="82"/>
                                        </p:tgtEl>
                                      </p:cBhvr>
                                    </p:animEffect>
                                  </p:childTnLst>
                                </p:cTn>
                              </p:par>
                              <p:par>
                                <p:cTn id="79" presetID="10"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nodeType="with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fade">
                                      <p:cBhvr>
                                        <p:cTn id="84" dur="500"/>
                                        <p:tgtEl>
                                          <p:spTgt spid="10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3"/>
                                        </p:tgtEl>
                                        <p:attrNameLst>
                                          <p:attrName>style.visibility</p:attrName>
                                        </p:attrNameLst>
                                      </p:cBhvr>
                                      <p:to>
                                        <p:strVal val="visible"/>
                                      </p:to>
                                    </p:set>
                                    <p:animEffect transition="in" filter="fade">
                                      <p:cBhvr>
                                        <p:cTn id="90" dur="500"/>
                                        <p:tgtEl>
                                          <p:spTgt spid="123"/>
                                        </p:tgtEl>
                                      </p:cBhvr>
                                    </p:animEffect>
                                  </p:childTnLst>
                                </p:cTn>
                              </p:par>
                              <p:par>
                                <p:cTn id="91" presetID="10" presetClass="entr" presetSubtype="0" fill="hold" nodeType="with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500"/>
                                        <p:tgtEl>
                                          <p:spTgt spid="1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132" grpId="0" animBg="1"/>
      <p:bldP spid="123" grpId="0"/>
      <p:bldP spid="1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2"/>
            </p:custDataLst>
          </p:nvPr>
        </p:nvSpPr>
        <p:spPr>
          <a:xfrm>
            <a:off x="152400" y="5486400"/>
            <a:ext cx="1219200" cy="381000"/>
          </a:xfrm>
          <a:prstGeom prst="rect">
            <a:avLst/>
          </a:prstGeom>
          <a:solidFill>
            <a:srgbClr val="E9E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936"/>
              </a:solidFill>
            </a:endParaRPr>
          </a:p>
        </p:txBody>
      </p:sp>
      <p:sp>
        <p:nvSpPr>
          <p:cNvPr id="8" name="Rectangle 7"/>
          <p:cNvSpPr/>
          <p:nvPr>
            <p:custDataLst>
              <p:tags r:id="rId3"/>
            </p:custDataLst>
          </p:nvPr>
        </p:nvSpPr>
        <p:spPr>
          <a:xfrm>
            <a:off x="152400" y="2817313"/>
            <a:ext cx="1219200" cy="6116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4"/>
            </p:custDataLst>
          </p:nvPr>
        </p:nvSpPr>
        <p:spPr/>
        <p:txBody>
          <a:bodyPr>
            <a:normAutofit/>
          </a:bodyPr>
          <a:lstStyle/>
          <a:p>
            <a:r>
              <a:rPr lang="en-US" dirty="0" smtClean="0"/>
              <a:t>How can we discuss growth data?</a:t>
            </a:r>
            <a:endParaRPr lang="en-US" dirty="0"/>
          </a:p>
        </p:txBody>
      </p:sp>
      <p:sp>
        <p:nvSpPr>
          <p:cNvPr id="13" name="Content Placeholder 2"/>
          <p:cNvSpPr txBox="1">
            <a:spLocks/>
          </p:cNvSpPr>
          <p:nvPr>
            <p:custDataLst>
              <p:tags r:id="rId5"/>
            </p:custDataLst>
          </p:nvPr>
        </p:nvSpPr>
        <p:spPr>
          <a:xfrm>
            <a:off x="0" y="2117932"/>
            <a:ext cx="1356360" cy="12233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t>Tyler Grade 6</a:t>
            </a:r>
          </a:p>
          <a:p>
            <a:pPr marL="0" indent="0" algn="ctr">
              <a:buFont typeface="Arial" pitchFamily="34" charset="0"/>
              <a:buNone/>
            </a:pPr>
            <a:r>
              <a:rPr lang="en-US" sz="1600" dirty="0" smtClean="0"/>
              <a:t>Above Benchmark</a:t>
            </a:r>
          </a:p>
        </p:txBody>
      </p:sp>
      <p:pic>
        <p:nvPicPr>
          <p:cNvPr id="4" name="Picture 2" descr="C:\Users\mmbarkle\AppData\Local\Microsoft\Windows\Temporary Internet Files\Content.IE5\9HHOL2KK\MP900316710[1].jpg"/>
          <p:cNvPicPr>
            <a:picLocks noChangeAspect="1" noChangeArrowheads="1"/>
          </p:cNvPicPr>
          <p:nvPr>
            <p:custDataLst>
              <p:tags r:id="rId6"/>
            </p:custDataLst>
          </p:nvPr>
        </p:nvPicPr>
        <p:blipFill rotWithShape="1">
          <a:blip r:embed="rId12" cstate="print">
            <a:extLst>
              <a:ext uri="{BEBA8EAE-BF5A-486C-A8C5-ECC9F3942E4B}">
                <a14:imgProps xmlns:a14="http://schemas.microsoft.com/office/drawing/2010/main">
                  <a14:imgLayer r:embed="rId13">
                    <a14:imgEffect>
                      <a14:backgroundRemoval t="7667" b="98000" l="2532" r="96709">
                        <a14:foregroundMark x1="50127" y1="49667" x2="50127" y2="49667"/>
                        <a14:foregroundMark x1="85570" y1="69667" x2="85570" y2="69667"/>
                        <a14:foregroundMark x1="45570" y1="7667" x2="45570" y2="7667"/>
                        <a14:foregroundMark x1="97215" y1="78833" x2="97215" y2="78833"/>
                        <a14:foregroundMark x1="92658" y1="73833" x2="92658" y2="73833"/>
                        <a14:foregroundMark x1="15190" y1="77333" x2="15190" y2="77333"/>
                        <a14:foregroundMark x1="14937" y1="95667" x2="14937" y2="95667"/>
                        <a14:foregroundMark x1="6076" y1="76833" x2="6076" y2="76833"/>
                        <a14:foregroundMark x1="19494" y1="86333" x2="19494" y2="86333"/>
                        <a14:foregroundMark x1="13924" y1="83500" x2="13924" y2="83500"/>
                        <a14:foregroundMark x1="11392" y1="88667" x2="11392" y2="88667"/>
                        <a14:foregroundMark x1="22785" y1="77833" x2="22785" y2="77833"/>
                        <a14:foregroundMark x1="21013" y1="70500" x2="21013" y2="70500"/>
                        <a14:foregroundMark x1="11646" y1="72000" x2="11646" y2="72000"/>
                        <a14:foregroundMark x1="8608" y1="75333" x2="8608" y2="75333"/>
                        <a14:foregroundMark x1="9620" y1="69667" x2="9620" y2="69667"/>
                        <a14:foregroundMark x1="7848" y1="69667" x2="7848" y2="69667"/>
                        <a14:foregroundMark x1="2532" y1="72000" x2="2532" y2="72000"/>
                        <a14:foregroundMark x1="8101" y1="81667" x2="8101" y2="81667"/>
                        <a14:foregroundMark x1="4810" y1="94500" x2="4810" y2="94500"/>
                        <a14:foregroundMark x1="7342" y1="98000" x2="7342" y2="98000"/>
                        <a14:foregroundMark x1="71899" y1="94333" x2="71899" y2="94333"/>
                        <a14:foregroundMark x1="83544" y1="91500" x2="83544" y2="91500"/>
                        <a14:foregroundMark x1="47342" y1="95667" x2="47342" y2="95667"/>
                        <a14:foregroundMark x1="37468" y1="95000" x2="37468" y2="95000"/>
                        <a14:foregroundMark x1="31646" y1="95000" x2="31646" y2="95000"/>
                        <a14:foregroundMark x1="60506" y1="95000" x2="60506" y2="95000"/>
                        <a14:foregroundMark x1="82532" y1="95167" x2="82532" y2="95167"/>
                        <a14:foregroundMark x1="90886" y1="92833" x2="90886" y2="92833"/>
                        <a14:foregroundMark x1="86835" y1="88667" x2="86835" y2="88667"/>
                        <a14:foregroundMark x1="76456" y1="92167" x2="76456" y2="92167"/>
                        <a14:foregroundMark x1="66582" y1="95833" x2="66582" y2="95833"/>
                        <a14:foregroundMark x1="88354" y1="81333" x2="88354" y2="81333"/>
                        <a14:foregroundMark x1="86835" y1="78333" x2="86835" y2="78333"/>
                        <a14:foregroundMark x1="81519" y1="73667" x2="81519" y2="73667"/>
                        <a14:foregroundMark x1="93924" y1="68000" x2="93924" y2="68000"/>
                        <a14:foregroundMark x1="88354" y1="65333" x2="88354" y2="65333"/>
                      </a14:backgroundRemoval>
                    </a14:imgEffect>
                  </a14:imgLayer>
                </a14:imgProps>
              </a:ext>
              <a:ext uri="{28A0092B-C50C-407E-A947-70E740481C1C}">
                <a14:useLocalDpi xmlns:a14="http://schemas.microsoft.com/office/drawing/2010/main" val="0"/>
              </a:ext>
            </a:extLst>
          </a:blip>
          <a:srcRect t="5474" b="4447"/>
          <a:stretch/>
        </p:blipFill>
        <p:spPr bwMode="auto">
          <a:xfrm>
            <a:off x="1356360" y="4343316"/>
            <a:ext cx="1386840" cy="1897598"/>
          </a:xfrm>
          <a:prstGeom prst="rect">
            <a:avLst/>
          </a:prstGeom>
          <a:solidFill>
            <a:srgbClr val="FFFFFF">
              <a:shade val="85000"/>
            </a:srgbClr>
          </a:solidFill>
          <a:ln w="88900" cap="sq">
            <a:solidFill>
              <a:srgbClr val="E9E14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custDataLst>
              <p:tags r:id="rId7"/>
            </p:custDataLst>
          </p:nvPr>
        </p:nvPicPr>
        <p:blipFill rotWithShape="1">
          <a:blip r:embed="rId14" cstate="print">
            <a:extLst>
              <a:ext uri="{BEBA8EAE-BF5A-486C-A8C5-ECC9F3942E4B}">
                <a14:imgProps xmlns:a14="http://schemas.microsoft.com/office/drawing/2010/main">
                  <a14:imgLayer r:embed="rId15">
                    <a14:imgEffect>
                      <a14:backgroundRemoval t="5066" b="95872" l="1375" r="90000">
                        <a14:foregroundMark x1="29250" y1="12383" x2="29250" y2="12383"/>
                        <a14:foregroundMark x1="31000" y1="11820" x2="31000" y2="11820"/>
                        <a14:foregroundMark x1="32375" y1="5066" x2="32375" y2="5066"/>
                        <a14:foregroundMark x1="22500" y1="66979" x2="22500" y2="66979"/>
                        <a14:foregroundMark x1="19375" y1="60600" x2="19375" y2="60600"/>
                        <a14:foregroundMark x1="23250" y1="60225" x2="23250" y2="60225"/>
                        <a14:foregroundMark x1="20000" y1="54784" x2="20000" y2="54784"/>
                        <a14:foregroundMark x1="16875" y1="63227" x2="16875" y2="63227"/>
                        <a14:foregroundMark x1="11875" y1="67355" x2="11875" y2="67355"/>
                        <a14:foregroundMark x1="7375" y1="70169" x2="7375" y2="70169"/>
                        <a14:foregroundMark x1="3875" y1="73358" x2="3875" y2="73358"/>
                        <a14:foregroundMark x1="1375" y1="76360" x2="1375" y2="76360"/>
                        <a14:foregroundMark x1="7250" y1="78236" x2="7250" y2="78236"/>
                        <a14:foregroundMark x1="12125" y1="74859" x2="12125" y2="74859"/>
                        <a14:foregroundMark x1="18250" y1="82364" x2="18250" y2="82364"/>
                        <a14:foregroundMark x1="29250" y1="88743" x2="29250" y2="88743"/>
                        <a14:foregroundMark x1="39125" y1="83865" x2="39125" y2="83865"/>
                        <a14:foregroundMark x1="40875" y1="83865" x2="40875" y2="83865"/>
                        <a14:foregroundMark x1="43750" y1="86679" x2="43750" y2="86679"/>
                        <a14:foregroundMark x1="45125" y1="82739" x2="45125" y2="82739"/>
                        <a14:foregroundMark x1="43250" y1="80675" x2="43250" y2="80675"/>
                        <a14:foregroundMark x1="51375" y1="86116" x2="51375" y2="86116"/>
                        <a14:foregroundMark x1="49375" y1="86116" x2="49375" y2="86116"/>
                        <a14:foregroundMark x1="35125" y1="84428" x2="35125" y2="84428"/>
                        <a14:foregroundMark x1="35125" y1="84428" x2="35125" y2="84428"/>
                        <a14:foregroundMark x1="38000" y1="87054" x2="38000" y2="87054"/>
                        <a14:foregroundMark x1="40750" y1="88180" x2="40750" y2="88180"/>
                        <a14:foregroundMark x1="42875" y1="88555" x2="42875" y2="88555"/>
                        <a14:foregroundMark x1="24875" y1="86492" x2="24875" y2="86492"/>
                        <a14:foregroundMark x1="19625" y1="87054" x2="19625" y2="87054"/>
                        <a14:foregroundMark x1="9125" y1="86116" x2="9125" y2="86116"/>
                        <a14:foregroundMark x1="6250" y1="86116" x2="6250" y2="86116"/>
                        <a14:foregroundMark x1="3500" y1="80863" x2="3500" y2="80863"/>
                        <a14:foregroundMark x1="2750" y1="84053" x2="2750" y2="84053"/>
                        <a14:foregroundMark x1="7375" y1="82364" x2="7375" y2="82364"/>
                        <a14:foregroundMark x1="13250" y1="78236" x2="13250" y2="78236"/>
                        <a14:foregroundMark x1="31750" y1="87617" x2="31750" y2="87617"/>
                        <a14:foregroundMark x1="35250" y1="87617" x2="35250" y2="87617"/>
                        <a14:foregroundMark x1="36500" y1="88743" x2="36500" y2="88743"/>
                        <a14:foregroundMark x1="22125" y1="88180" x2="22125" y2="88180"/>
                        <a14:foregroundMark x1="26625" y1="88743" x2="26625" y2="88743"/>
                        <a14:foregroundMark x1="3875" y1="77111" x2="3875" y2="77111"/>
                        <a14:foregroundMark x1="5500" y1="76360" x2="5500" y2="76360"/>
                        <a14:foregroundMark x1="10375" y1="88555" x2="10375" y2="88555"/>
                        <a14:foregroundMark x1="5125" y1="88555" x2="5125" y2="88555"/>
                        <a14:foregroundMark x1="48875" y1="88555" x2="48875" y2="88555"/>
                        <a14:foregroundMark x1="46125" y1="23077" x2="46125" y2="23077"/>
                        <a14:foregroundMark x1="41125" y1="92120" x2="41125" y2="92120"/>
                        <a14:foregroundMark x1="38625" y1="90432" x2="38625" y2="90432"/>
                        <a14:foregroundMark x1="32375" y1="90432" x2="32375" y2="90432"/>
                        <a14:foregroundMark x1="31625" y1="95872" x2="31625" y2="95872"/>
                      </a14:backgroundRemoval>
                    </a14:imgEffect>
                  </a14:imgLayer>
                </a14:imgProps>
              </a:ext>
              <a:ext uri="{28A0092B-C50C-407E-A947-70E740481C1C}">
                <a14:useLocalDpi xmlns:a14="http://schemas.microsoft.com/office/drawing/2010/main" val="0"/>
              </a:ext>
            </a:extLst>
          </a:blip>
          <a:srcRect l="5779" r="45113" b="261"/>
          <a:stretch/>
        </p:blipFill>
        <p:spPr bwMode="auto">
          <a:xfrm>
            <a:off x="1371600" y="1801641"/>
            <a:ext cx="1371600" cy="1855959"/>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Rectangle 14"/>
          <p:cNvSpPr/>
          <p:nvPr>
            <p:custDataLst>
              <p:tags r:id="rId8"/>
            </p:custDataLst>
          </p:nvPr>
        </p:nvSpPr>
        <p:spPr>
          <a:xfrm>
            <a:off x="152400" y="5486400"/>
            <a:ext cx="1219200" cy="381000"/>
          </a:xfrm>
          <a:prstGeom prst="rect">
            <a:avLst/>
          </a:prstGeom>
          <a:solidFill>
            <a:srgbClr val="E9E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936"/>
              </a:solidFill>
            </a:endParaRPr>
          </a:p>
        </p:txBody>
      </p:sp>
      <p:sp>
        <p:nvSpPr>
          <p:cNvPr id="16" name="Content Placeholder 2"/>
          <p:cNvSpPr txBox="1">
            <a:spLocks/>
          </p:cNvSpPr>
          <p:nvPr>
            <p:custDataLst>
              <p:tags r:id="rId9"/>
            </p:custDataLst>
          </p:nvPr>
        </p:nvSpPr>
        <p:spPr>
          <a:xfrm>
            <a:off x="106680" y="4869319"/>
            <a:ext cx="1249680" cy="8955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err="1" smtClean="0"/>
              <a:t>Kianna</a:t>
            </a:r>
            <a:r>
              <a:rPr lang="en-US" sz="2000" dirty="0" smtClean="0"/>
              <a:t> Grade 6</a:t>
            </a:r>
          </a:p>
          <a:p>
            <a:pPr marL="0" indent="0" algn="ctr">
              <a:buFont typeface="Arial" pitchFamily="34" charset="0"/>
              <a:buNone/>
            </a:pPr>
            <a:r>
              <a:rPr lang="en-US" sz="1600" dirty="0" smtClean="0"/>
              <a:t>Intervention</a:t>
            </a:r>
          </a:p>
        </p:txBody>
      </p:sp>
      <p:graphicFrame>
        <p:nvGraphicFramePr>
          <p:cNvPr id="9" name="Table 8"/>
          <p:cNvGraphicFramePr>
            <a:graphicFrameLocks noGrp="1"/>
          </p:cNvGraphicFramePr>
          <p:nvPr>
            <p:extLst>
              <p:ext uri="{D42A27DB-BD31-4B8C-83A1-F6EECF244321}">
                <p14:modId xmlns:p14="http://schemas.microsoft.com/office/powerpoint/2010/main" val="2239108634"/>
              </p:ext>
            </p:extLst>
          </p:nvPr>
        </p:nvGraphicFramePr>
        <p:xfrm>
          <a:off x="3037114" y="456438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Fall</a:t>
                      </a:r>
                      <a:endParaRPr lang="en-US" dirty="0"/>
                    </a:p>
                  </a:txBody>
                  <a:tcPr/>
                </a:tc>
                <a:tc>
                  <a:txBody>
                    <a:bodyPr/>
                    <a:lstStyle/>
                    <a:p>
                      <a:r>
                        <a:rPr lang="en-US" dirty="0" smtClean="0"/>
                        <a:t>97</a:t>
                      </a:r>
                      <a:endParaRPr lang="en-US" dirty="0"/>
                    </a:p>
                  </a:txBody>
                  <a:tcPr/>
                </a:tc>
                <a:tc>
                  <a:txBody>
                    <a:bodyPr/>
                    <a:lstStyle/>
                    <a:p>
                      <a:r>
                        <a:rPr lang="en-US" dirty="0" smtClean="0"/>
                        <a:t>10</a:t>
                      </a:r>
                      <a:r>
                        <a:rPr lang="en-US" baseline="30000" dirty="0" smtClean="0"/>
                        <a:t>th</a:t>
                      </a:r>
                      <a:r>
                        <a:rPr lang="en-US" dirty="0" smtClean="0"/>
                        <a:t> Percentile</a:t>
                      </a:r>
                      <a:endParaRPr lang="en-US" dirty="0"/>
                    </a:p>
                  </a:txBody>
                  <a:tcPr/>
                </a:tc>
              </a:tr>
              <a:tr h="370840">
                <a:tc>
                  <a:txBody>
                    <a:bodyPr/>
                    <a:lstStyle/>
                    <a:p>
                      <a:r>
                        <a:rPr lang="en-US" dirty="0" smtClean="0"/>
                        <a:t>Spring</a:t>
                      </a:r>
                      <a:endParaRPr lang="en-US" dirty="0"/>
                    </a:p>
                  </a:txBody>
                  <a:tcPr/>
                </a:tc>
                <a:tc>
                  <a:txBody>
                    <a:bodyPr/>
                    <a:lstStyle/>
                    <a:p>
                      <a:r>
                        <a:rPr lang="en-US" dirty="0" smtClean="0"/>
                        <a:t>141</a:t>
                      </a:r>
                      <a:endParaRPr lang="en-US" dirty="0"/>
                    </a:p>
                  </a:txBody>
                  <a:tcPr/>
                </a:tc>
                <a:tc>
                  <a:txBody>
                    <a:bodyPr/>
                    <a:lstStyle/>
                    <a:p>
                      <a:r>
                        <a:rPr lang="en-US" dirty="0" smtClean="0"/>
                        <a:t>25</a:t>
                      </a:r>
                      <a:r>
                        <a:rPr lang="en-US" baseline="30000" dirty="0" smtClean="0"/>
                        <a:t>th</a:t>
                      </a:r>
                      <a:r>
                        <a:rPr lang="en-US" dirty="0" smtClean="0"/>
                        <a:t> Percentile</a:t>
                      </a:r>
                    </a:p>
                  </a:txBody>
                  <a:tcPr/>
                </a:tc>
              </a:tr>
              <a:tr h="370840">
                <a:tc>
                  <a:txBody>
                    <a:bodyPr/>
                    <a:lstStyle/>
                    <a:p>
                      <a:r>
                        <a:rPr lang="en-US" dirty="0" smtClean="0"/>
                        <a:t>Change</a:t>
                      </a:r>
                      <a:endParaRPr lang="en-US" dirty="0"/>
                    </a:p>
                  </a:txBody>
                  <a:tcPr/>
                </a:tc>
                <a:tc>
                  <a:txBody>
                    <a:bodyPr/>
                    <a:lstStyle/>
                    <a:p>
                      <a:r>
                        <a:rPr lang="en-US" dirty="0" smtClean="0"/>
                        <a:t>+44</a:t>
                      </a:r>
                      <a:endParaRPr lang="en-US" dirty="0"/>
                    </a:p>
                  </a:txBody>
                  <a:tcPr/>
                </a:tc>
                <a:tc>
                  <a:txBody>
                    <a:bodyPr/>
                    <a:lstStyle/>
                    <a:p>
                      <a:r>
                        <a:rPr lang="en-US" dirty="0" smtClean="0"/>
                        <a:t>75</a:t>
                      </a:r>
                      <a:r>
                        <a:rPr lang="en-US" baseline="30000" dirty="0" smtClean="0"/>
                        <a:t> </a:t>
                      </a:r>
                      <a:r>
                        <a:rPr lang="en-US" baseline="0" dirty="0" smtClean="0"/>
                        <a:t> SGP</a:t>
                      </a:r>
                      <a:endParaRPr lang="en-US"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94892657"/>
              </p:ext>
            </p:extLst>
          </p:nvPr>
        </p:nvGraphicFramePr>
        <p:xfrm>
          <a:off x="2971800" y="2117932"/>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Fall</a:t>
                      </a:r>
                      <a:endParaRPr lang="en-US" dirty="0"/>
                    </a:p>
                  </a:txBody>
                  <a:tcPr/>
                </a:tc>
                <a:tc>
                  <a:txBody>
                    <a:bodyPr/>
                    <a:lstStyle/>
                    <a:p>
                      <a:r>
                        <a:rPr lang="en-US" dirty="0" smtClean="0"/>
                        <a:t>144</a:t>
                      </a:r>
                      <a:endParaRPr lang="en-US" dirty="0"/>
                    </a:p>
                  </a:txBody>
                  <a:tcPr/>
                </a:tc>
                <a:tc>
                  <a:txBody>
                    <a:bodyPr/>
                    <a:lstStyle/>
                    <a:p>
                      <a:r>
                        <a:rPr lang="en-US" baseline="0" dirty="0" smtClean="0"/>
                        <a:t>50</a:t>
                      </a:r>
                      <a:r>
                        <a:rPr lang="en-US" baseline="30000" dirty="0" smtClean="0"/>
                        <a:t>th</a:t>
                      </a:r>
                      <a:r>
                        <a:rPr lang="en-US" dirty="0" smtClean="0"/>
                        <a:t> Percentile</a:t>
                      </a:r>
                      <a:endParaRPr lang="en-US" dirty="0"/>
                    </a:p>
                  </a:txBody>
                  <a:tcPr/>
                </a:tc>
              </a:tr>
              <a:tr h="370840">
                <a:tc>
                  <a:txBody>
                    <a:bodyPr/>
                    <a:lstStyle/>
                    <a:p>
                      <a:r>
                        <a:rPr lang="en-US" dirty="0" smtClean="0"/>
                        <a:t>Spring</a:t>
                      </a:r>
                      <a:endParaRPr lang="en-US" dirty="0"/>
                    </a:p>
                  </a:txBody>
                  <a:tcPr/>
                </a:tc>
                <a:tc>
                  <a:txBody>
                    <a:bodyPr/>
                    <a:lstStyle/>
                    <a:p>
                      <a:r>
                        <a:rPr lang="en-US" dirty="0" smtClean="0"/>
                        <a:t>167</a:t>
                      </a:r>
                      <a:endParaRPr lang="en-US" dirty="0"/>
                    </a:p>
                  </a:txBody>
                  <a:tcPr/>
                </a:tc>
                <a:tc>
                  <a:txBody>
                    <a:bodyPr/>
                    <a:lstStyle/>
                    <a:p>
                      <a:r>
                        <a:rPr lang="en-US" dirty="0" smtClean="0"/>
                        <a:t>50</a:t>
                      </a:r>
                      <a:r>
                        <a:rPr lang="en-US" baseline="30000" dirty="0" smtClean="0"/>
                        <a:t>th</a:t>
                      </a:r>
                      <a:r>
                        <a:rPr lang="en-US" dirty="0" smtClean="0"/>
                        <a:t> Percentile</a:t>
                      </a:r>
                      <a:endParaRPr lang="en-US" dirty="0"/>
                    </a:p>
                  </a:txBody>
                  <a:tcPr/>
                </a:tc>
              </a:tr>
              <a:tr h="370840">
                <a:tc>
                  <a:txBody>
                    <a:bodyPr/>
                    <a:lstStyle/>
                    <a:p>
                      <a:r>
                        <a:rPr lang="en-US" dirty="0" smtClean="0"/>
                        <a:t>Change</a:t>
                      </a:r>
                      <a:endParaRPr lang="en-US" dirty="0"/>
                    </a:p>
                  </a:txBody>
                  <a:tcPr/>
                </a:tc>
                <a:tc>
                  <a:txBody>
                    <a:bodyPr/>
                    <a:lstStyle/>
                    <a:p>
                      <a:r>
                        <a:rPr lang="en-US" dirty="0" smtClean="0"/>
                        <a:t>+23</a:t>
                      </a:r>
                      <a:endParaRPr lang="en-US" dirty="0"/>
                    </a:p>
                  </a:txBody>
                  <a:tcPr/>
                </a:tc>
                <a:tc>
                  <a:txBody>
                    <a:bodyPr/>
                    <a:lstStyle/>
                    <a:p>
                      <a:r>
                        <a:rPr lang="en-US" dirty="0" smtClean="0"/>
                        <a:t>30 SGP</a:t>
                      </a:r>
                      <a:endParaRPr lang="en-US" dirty="0"/>
                    </a:p>
                  </a:txBody>
                  <a:tcPr/>
                </a:tc>
              </a:tr>
            </a:tbl>
          </a:graphicData>
        </a:graphic>
      </p:graphicFrame>
    </p:spTree>
    <p:custDataLst>
      <p:tags r:id="rId1"/>
    </p:custDataLst>
    <p:extLst>
      <p:ext uri="{BB962C8B-B14F-4D97-AF65-F5344CB8AC3E}">
        <p14:creationId xmlns:p14="http://schemas.microsoft.com/office/powerpoint/2010/main" val="8507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3607455328"/>
              </p:ext>
            </p:extLst>
          </p:nvPr>
        </p:nvGraphicFramePr>
        <p:xfrm>
          <a:off x="3915172" y="1219207"/>
          <a:ext cx="2439186" cy="5419408"/>
        </p:xfrm>
        <a:graphic>
          <a:graphicData uri="http://schemas.openxmlformats.org/drawingml/2006/table">
            <a:tbl>
              <a:tblPr>
                <a:tableStyleId>{69CF1AB2-1976-4502-BF36-3FF5EA218861}</a:tableStyleId>
              </a:tblPr>
              <a:tblGrid>
                <a:gridCol w="396828"/>
                <a:gridCol w="1153185"/>
                <a:gridCol w="889173"/>
              </a:tblGrid>
              <a:tr h="331528">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Student</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t>SGP</a:t>
                      </a:r>
                      <a:endParaRPr lang="en-US" sz="16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Hugh</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6</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2</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Eve</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12</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3</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Clarence</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18</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4</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Clay</a:t>
                      </a:r>
                      <a:r>
                        <a:rPr kumimoji="0" lang="en-US" sz="1200" kern="1200" dirty="0"/>
                        <a:t>to</a:t>
                      </a:r>
                      <a:r>
                        <a:rPr lang="en-US" sz="1200" dirty="0"/>
                        <a:t>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21</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5</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smtClean="0"/>
                        <a:t>Jayden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23</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6</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Alejandra</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27</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7</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smtClean="0"/>
                        <a:t>Helen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30</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8</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Clinton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32</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9</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smtClean="0"/>
                        <a:t>Kellie</a:t>
                      </a:r>
                      <a:endParaRPr lang="en-US" sz="12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kumimoji="0" lang="en-US" sz="1200" kern="1200" dirty="0" smtClean="0"/>
                        <a:t>42</a:t>
                      </a:r>
                      <a:endParaRPr kumimoji="0" lang="en-US" sz="1200" kern="1200" dirty="0">
                        <a:solidFill>
                          <a:schemeClr val="tx1"/>
                        </a:solidFill>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10</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Emilia</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47</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11</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Jaquelyn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55</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12</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Lance</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61</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13</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Roxie</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63</a:t>
                      </a:r>
                      <a:endParaRPr lang="en-US" sz="1200" dirty="0">
                        <a:latin typeface="Calibri"/>
                        <a:ea typeface="Calibri"/>
                        <a:cs typeface="Times New Roman"/>
                      </a:endParaRPr>
                    </a:p>
                  </a:txBody>
                  <a:tcPr marL="68580" marR="68580" marT="0" marB="0" anchor="ctr"/>
                </a:tc>
              </a:tr>
              <a:tr h="242280">
                <a:tc>
                  <a:txBody>
                    <a:bodyPr/>
                    <a:lstStyle/>
                    <a:p>
                      <a:pPr marL="0" marR="0" algn="l" rtl="0" eaLnBrk="1" latinLnBrk="0" hangingPunct="1">
                        <a:lnSpc>
                          <a:spcPct val="115000"/>
                        </a:lnSpc>
                        <a:spcBef>
                          <a:spcPts val="0"/>
                        </a:spcBef>
                        <a:spcAft>
                          <a:spcPts val="0"/>
                        </a:spcAft>
                      </a:pPr>
                      <a:r>
                        <a:rPr kumimoji="0" lang="en-US" sz="1200" kern="1200" dirty="0" smtClean="0"/>
                        <a:t>14</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gn="l" rtl="0" eaLnBrk="1" latinLnBrk="0" hangingPunct="1">
                        <a:lnSpc>
                          <a:spcPct val="115000"/>
                        </a:lnSpc>
                        <a:spcBef>
                          <a:spcPts val="0"/>
                        </a:spcBef>
                        <a:spcAft>
                          <a:spcPts val="0"/>
                        </a:spcAft>
                      </a:pPr>
                      <a:r>
                        <a:rPr kumimoji="0" lang="en-US" sz="1200" kern="1200" dirty="0" smtClean="0"/>
                        <a:t>Laura</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smtClean="0"/>
                        <a:t>75</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15</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Allyson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81</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16</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Mathew</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83</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17</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Julio</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85</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18</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Selena</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88</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19</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a:t>Ashlee</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90</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20</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smtClean="0"/>
                        <a:t>Charles</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94</a:t>
                      </a:r>
                      <a:endParaRPr lang="en-US" sz="1200" dirty="0">
                        <a:latin typeface="Calibri"/>
                        <a:ea typeface="Calibri"/>
                        <a:cs typeface="Times New Roman"/>
                      </a:endParaRPr>
                    </a:p>
                  </a:txBody>
                  <a:tcPr marL="68580" marR="68580" marT="0" marB="0" anchor="ctr"/>
                </a:tc>
              </a:tr>
              <a:tr h="242280">
                <a:tc>
                  <a:txBody>
                    <a:bodyPr/>
                    <a:lstStyle/>
                    <a:p>
                      <a:pPr marL="0" marR="0">
                        <a:lnSpc>
                          <a:spcPct val="115000"/>
                        </a:lnSpc>
                        <a:spcBef>
                          <a:spcPts val="0"/>
                        </a:spcBef>
                        <a:spcAft>
                          <a:spcPts val="0"/>
                        </a:spcAft>
                      </a:pPr>
                      <a:r>
                        <a:rPr kumimoji="0" lang="en-US" sz="1200" kern="1200" dirty="0" smtClean="0"/>
                        <a:t>21</a:t>
                      </a:r>
                      <a:endParaRPr kumimoji="0" lang="en-US" sz="1200" kern="1200" dirty="0">
                        <a:solidFill>
                          <a:srgbClr val="000000"/>
                        </a:solidFill>
                        <a:latin typeface="Arial"/>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1200" dirty="0" smtClean="0"/>
                        <a:t>Milton</a:t>
                      </a:r>
                      <a:endParaRPr lang="en-US" sz="16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t>95</a:t>
                      </a:r>
                      <a:endParaRPr lang="en-US" sz="1200" dirty="0">
                        <a:latin typeface="Calibri"/>
                        <a:ea typeface="Calibri"/>
                        <a:cs typeface="Times New Roman"/>
                      </a:endParaRPr>
                    </a:p>
                  </a:txBody>
                  <a:tcPr marL="68580" marR="68580" marT="0" marB="0" anchor="ctr"/>
                </a:tc>
              </a:tr>
            </a:tbl>
          </a:graphicData>
        </a:graphic>
      </p:graphicFrame>
      <p:sp>
        <p:nvSpPr>
          <p:cNvPr id="6" name="Text Box 68"/>
          <p:cNvSpPr txBox="1">
            <a:spLocks noChangeArrowheads="1"/>
          </p:cNvSpPr>
          <p:nvPr>
            <p:custDataLst>
              <p:tags r:id="rId3"/>
            </p:custDataLst>
          </p:nvPr>
        </p:nvSpPr>
        <p:spPr bwMode="auto">
          <a:xfrm>
            <a:off x="6553200" y="3568397"/>
            <a:ext cx="2102721" cy="1015663"/>
          </a:xfrm>
          <a:prstGeom prst="rect">
            <a:avLst/>
          </a:prstGeom>
          <a:noFill/>
          <a:ln w="9525">
            <a:noFill/>
            <a:miter lim="800000"/>
            <a:headEnd/>
            <a:tailEnd/>
          </a:ln>
        </p:spPr>
        <p:txBody>
          <a:bodyPr wrap="square">
            <a:spAutoFit/>
          </a:bodyPr>
          <a:lstStyle/>
          <a:p>
            <a:pPr>
              <a:spcBef>
                <a:spcPct val="50000"/>
              </a:spcBef>
            </a:pPr>
            <a:r>
              <a:rPr lang="en-US" sz="2000" b="1" dirty="0">
                <a:solidFill>
                  <a:schemeClr val="accent2"/>
                </a:solidFill>
              </a:rPr>
              <a:t>Median SGP </a:t>
            </a:r>
            <a:r>
              <a:rPr lang="en-US" sz="2000" b="1" dirty="0" smtClean="0">
                <a:solidFill>
                  <a:schemeClr val="accent2"/>
                </a:solidFill>
              </a:rPr>
              <a:t>  for Mrs. Hahn’s 4</a:t>
            </a:r>
            <a:r>
              <a:rPr lang="en-US" sz="2000" b="1" baseline="30000" dirty="0" smtClean="0">
                <a:solidFill>
                  <a:schemeClr val="accent2"/>
                </a:solidFill>
              </a:rPr>
              <a:t>th</a:t>
            </a:r>
            <a:r>
              <a:rPr lang="en-US" sz="2000" b="1" dirty="0" smtClean="0">
                <a:solidFill>
                  <a:schemeClr val="accent2"/>
                </a:solidFill>
              </a:rPr>
              <a:t> grade </a:t>
            </a:r>
            <a:r>
              <a:rPr lang="en-US" sz="2000" b="1" dirty="0">
                <a:solidFill>
                  <a:schemeClr val="accent2"/>
                </a:solidFill>
              </a:rPr>
              <a:t>class</a:t>
            </a:r>
          </a:p>
        </p:txBody>
      </p:sp>
      <p:pic>
        <p:nvPicPr>
          <p:cNvPr id="10244" name="Picture 4" descr="C:\Users\mmbarkle\AppData\Local\Microsoft\Windows\Temporary Internet Files\Content.IE5\5WGDQ60O\MP900408984[1].jpg"/>
          <p:cNvPicPr>
            <a:picLocks noChangeAspect="1" noChangeArrowheads="1"/>
          </p:cNvPicPr>
          <p:nvPr>
            <p:custDataLst>
              <p:tags r:id="rId4"/>
            </p:custDataLst>
          </p:nvPr>
        </p:nvPicPr>
        <p:blipFill rotWithShape="1">
          <a:blip r:embed="rId10" cstate="print">
            <a:extLst>
              <a:ext uri="{28A0092B-C50C-407E-A947-70E740481C1C}">
                <a14:useLocalDpi xmlns:a14="http://schemas.microsoft.com/office/drawing/2010/main" val="0"/>
              </a:ext>
            </a:extLst>
          </a:blip>
          <a:srcRect r="31539"/>
          <a:stretch/>
        </p:blipFill>
        <p:spPr bwMode="auto">
          <a:xfrm>
            <a:off x="838200" y="2031354"/>
            <a:ext cx="2541001" cy="37115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custDataLst>
              <p:tags r:id="rId5"/>
            </p:custDataLst>
          </p:nvPr>
        </p:nvSpPr>
        <p:spPr>
          <a:xfrm>
            <a:off x="5591965" y="3886200"/>
            <a:ext cx="609600" cy="3800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custDataLst>
              <p:tags r:id="rId6"/>
            </p:custDataLst>
          </p:nvPr>
        </p:nvSpPr>
        <p:spPr/>
        <p:txBody>
          <a:bodyPr/>
          <a:lstStyle/>
          <a:p>
            <a:r>
              <a:rPr lang="en-US" dirty="0" smtClean="0"/>
              <a:t>Median Student Growth Percentiles for groups</a:t>
            </a:r>
            <a:endParaRPr lang="en-US" dirty="0"/>
          </a:p>
        </p:txBody>
      </p:sp>
      <p:sp>
        <p:nvSpPr>
          <p:cNvPr id="5" name="Slide Number Placeholder 4"/>
          <p:cNvSpPr>
            <a:spLocks noGrp="1"/>
          </p:cNvSpPr>
          <p:nvPr>
            <p:ph type="sldNum" sz="quarter" idx="12"/>
            <p:custDataLst>
              <p:tags r:id="rId7"/>
            </p:custDataLst>
          </p:nvPr>
        </p:nvSpPr>
        <p:spPr/>
        <p:txBody>
          <a:bodyPr/>
          <a:lstStyle/>
          <a:p>
            <a:fld id="{04F758F9-D72C-4335-9B31-439CC4C9C65B}" type="slidenum">
              <a:rPr lang="en-US" smtClean="0"/>
              <a:t>8</a:t>
            </a:fld>
            <a:endParaRPr lang="en-US"/>
          </a:p>
        </p:txBody>
      </p:sp>
    </p:spTree>
    <p:custDataLst>
      <p:tags r:id="rId1"/>
    </p:custDataLst>
    <p:extLst>
      <p:ext uri="{BB962C8B-B14F-4D97-AF65-F5344CB8AC3E}">
        <p14:creationId xmlns:p14="http://schemas.microsoft.com/office/powerpoint/2010/main" val="21995534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VZOOzxeJ69Jb0rpaZ3w0P5"/>
</p:tagLst>
</file>

<file path=ppt/tags/tag10.xml><?xml version="1.0" encoding="utf-8"?>
<p:tagLst xmlns:a="http://schemas.openxmlformats.org/drawingml/2006/main" xmlns:r="http://schemas.openxmlformats.org/officeDocument/2006/relationships" xmlns:p="http://schemas.openxmlformats.org/presentationml/2006/main">
  <p:tag name="DVSHAPEID" val="Zlu4hqabZepxjfEcespCZK"/>
</p:tagLst>
</file>

<file path=ppt/tags/tag100.xml><?xml version="1.0" encoding="utf-8"?>
<p:tagLst xmlns:a="http://schemas.openxmlformats.org/drawingml/2006/main" xmlns:r="http://schemas.openxmlformats.org/officeDocument/2006/relationships" xmlns:p="http://schemas.openxmlformats.org/presentationml/2006/main">
  <p:tag name="DVSHAPEID" val="fHGRbkUrZA0UkNi2S7ncUH"/>
</p:tagLst>
</file>

<file path=ppt/tags/tag101.xml><?xml version="1.0" encoding="utf-8"?>
<p:tagLst xmlns:a="http://schemas.openxmlformats.org/drawingml/2006/main" xmlns:r="http://schemas.openxmlformats.org/officeDocument/2006/relationships" xmlns:p="http://schemas.openxmlformats.org/presentationml/2006/main">
  <p:tag name="DVSHAPEID" val="LJTEpHPODg6TpkfwjqznjE"/>
</p:tagLst>
</file>

<file path=ppt/tags/tag102.xml><?xml version="1.0" encoding="utf-8"?>
<p:tagLst xmlns:a="http://schemas.openxmlformats.org/drawingml/2006/main" xmlns:r="http://schemas.openxmlformats.org/officeDocument/2006/relationships" xmlns:p="http://schemas.openxmlformats.org/presentationml/2006/main">
  <p:tag name="DVSHAPEID" val="IPG5Au1ganwxVWXxUcBbXJ"/>
</p:tagLst>
</file>

<file path=ppt/tags/tag103.xml><?xml version="1.0" encoding="utf-8"?>
<p:tagLst xmlns:a="http://schemas.openxmlformats.org/drawingml/2006/main" xmlns:r="http://schemas.openxmlformats.org/officeDocument/2006/relationships" xmlns:p="http://schemas.openxmlformats.org/presentationml/2006/main">
  <p:tag name="DVSHAPEID" val="OroYNlNXCxn704Yk7kMn5J"/>
</p:tagLst>
</file>

<file path=ppt/tags/tag104.xml><?xml version="1.0" encoding="utf-8"?>
<p:tagLst xmlns:a="http://schemas.openxmlformats.org/drawingml/2006/main" xmlns:r="http://schemas.openxmlformats.org/officeDocument/2006/relationships" xmlns:p="http://schemas.openxmlformats.org/presentationml/2006/main">
  <p:tag name="DVSHAPEID" val="mRoizMvnL8GY0eHBHGtdKZ"/>
</p:tagLst>
</file>

<file path=ppt/tags/tag105.xml><?xml version="1.0" encoding="utf-8"?>
<p:tagLst xmlns:a="http://schemas.openxmlformats.org/drawingml/2006/main" xmlns:r="http://schemas.openxmlformats.org/officeDocument/2006/relationships" xmlns:p="http://schemas.openxmlformats.org/presentationml/2006/main">
  <p:tag name="DVSHAPEID" val="aOVTzA5hozE45wAuM0rfLf"/>
</p:tagLst>
</file>

<file path=ppt/tags/tag106.xml><?xml version="1.0" encoding="utf-8"?>
<p:tagLst xmlns:a="http://schemas.openxmlformats.org/drawingml/2006/main" xmlns:r="http://schemas.openxmlformats.org/officeDocument/2006/relationships" xmlns:p="http://schemas.openxmlformats.org/presentationml/2006/main">
  <p:tag name="DVSHAPEID" val="q23JCvD6URYmHAnGcUhuJ7"/>
</p:tagLst>
</file>

<file path=ppt/tags/tag107.xml><?xml version="1.0" encoding="utf-8"?>
<p:tagLst xmlns:a="http://schemas.openxmlformats.org/drawingml/2006/main" xmlns:r="http://schemas.openxmlformats.org/officeDocument/2006/relationships" xmlns:p="http://schemas.openxmlformats.org/presentationml/2006/main">
  <p:tag name="DVSHAPEID" val="kW8b1cUsMvdUnTPPXAEiFM"/>
</p:tagLst>
</file>

<file path=ppt/tags/tag108.xml><?xml version="1.0" encoding="utf-8"?>
<p:tagLst xmlns:a="http://schemas.openxmlformats.org/drawingml/2006/main" xmlns:r="http://schemas.openxmlformats.org/officeDocument/2006/relationships" xmlns:p="http://schemas.openxmlformats.org/presentationml/2006/main">
  <p:tag name="DVSHAPEID" val="6IOZ76OwXhvjI7Bruqbs5s"/>
</p:tagLst>
</file>

<file path=ppt/tags/tag109.xml><?xml version="1.0" encoding="utf-8"?>
<p:tagLst xmlns:a="http://schemas.openxmlformats.org/drawingml/2006/main" xmlns:r="http://schemas.openxmlformats.org/officeDocument/2006/relationships" xmlns:p="http://schemas.openxmlformats.org/presentationml/2006/main">
  <p:tag name="DVSHAPEID" val="9MduQmXHPrrxQpm15ODfyV"/>
</p:tagLst>
</file>

<file path=ppt/tags/tag11.xml><?xml version="1.0" encoding="utf-8"?>
<p:tagLst xmlns:a="http://schemas.openxmlformats.org/drawingml/2006/main" xmlns:r="http://schemas.openxmlformats.org/officeDocument/2006/relationships" xmlns:p="http://schemas.openxmlformats.org/presentationml/2006/main">
  <p:tag name="DVSHAPEID" val="8sGaJuS2GCuxMvWZAD0jVj"/>
</p:tagLst>
</file>

<file path=ppt/tags/tag110.xml><?xml version="1.0" encoding="utf-8"?>
<p:tagLst xmlns:a="http://schemas.openxmlformats.org/drawingml/2006/main" xmlns:r="http://schemas.openxmlformats.org/officeDocument/2006/relationships" xmlns:p="http://schemas.openxmlformats.org/presentationml/2006/main">
  <p:tag name="DVSHAPEID" val="p4bIev6d6dHDz1MDfrzgs4"/>
</p:tagLst>
</file>

<file path=ppt/tags/tag111.xml><?xml version="1.0" encoding="utf-8"?>
<p:tagLst xmlns:a="http://schemas.openxmlformats.org/drawingml/2006/main" xmlns:r="http://schemas.openxmlformats.org/officeDocument/2006/relationships" xmlns:p="http://schemas.openxmlformats.org/presentationml/2006/main">
  <p:tag name="DVSHAPEID" val="Rahb5slnOQUdn9i88rBCke"/>
</p:tagLst>
</file>

<file path=ppt/tags/tag112.xml><?xml version="1.0" encoding="utf-8"?>
<p:tagLst xmlns:a="http://schemas.openxmlformats.org/drawingml/2006/main" xmlns:r="http://schemas.openxmlformats.org/officeDocument/2006/relationships" xmlns:p="http://schemas.openxmlformats.org/presentationml/2006/main">
  <p:tag name="DVSHAPEID" val="QcQkfsycFhtkc0q3qESJpR"/>
</p:tagLst>
</file>

<file path=ppt/tags/tag113.xml><?xml version="1.0" encoding="utf-8"?>
<p:tagLst xmlns:a="http://schemas.openxmlformats.org/drawingml/2006/main" xmlns:r="http://schemas.openxmlformats.org/officeDocument/2006/relationships" xmlns:p="http://schemas.openxmlformats.org/presentationml/2006/main">
  <p:tag name="DVSHAPEID" val="ImEDk7j8FPKDk4kKcSOCaC"/>
</p:tagLst>
</file>

<file path=ppt/tags/tag114.xml><?xml version="1.0" encoding="utf-8"?>
<p:tagLst xmlns:a="http://schemas.openxmlformats.org/drawingml/2006/main" xmlns:r="http://schemas.openxmlformats.org/officeDocument/2006/relationships" xmlns:p="http://schemas.openxmlformats.org/presentationml/2006/main">
  <p:tag name="DVSHAPEID" val="J2WiH40XJAPYutGC7rTxCD"/>
</p:tagLst>
</file>

<file path=ppt/tags/tag115.xml><?xml version="1.0" encoding="utf-8"?>
<p:tagLst xmlns:a="http://schemas.openxmlformats.org/drawingml/2006/main" xmlns:r="http://schemas.openxmlformats.org/officeDocument/2006/relationships" xmlns:p="http://schemas.openxmlformats.org/presentationml/2006/main">
  <p:tag name="DVSHAPEID" val="AyFmIFrZVNG5CBG2pe7H69"/>
</p:tagLst>
</file>

<file path=ppt/tags/tag116.xml><?xml version="1.0" encoding="utf-8"?>
<p:tagLst xmlns:a="http://schemas.openxmlformats.org/drawingml/2006/main" xmlns:r="http://schemas.openxmlformats.org/officeDocument/2006/relationships" xmlns:p="http://schemas.openxmlformats.org/presentationml/2006/main">
  <p:tag name="DVSHAPEID" val="OlAR4AKmID05roCkmkvJF1"/>
</p:tagLst>
</file>

<file path=ppt/tags/tag117.xml><?xml version="1.0" encoding="utf-8"?>
<p:tagLst xmlns:a="http://schemas.openxmlformats.org/drawingml/2006/main" xmlns:r="http://schemas.openxmlformats.org/officeDocument/2006/relationships" xmlns:p="http://schemas.openxmlformats.org/presentationml/2006/main">
  <p:tag name="DVSHAPEID" val="ioQ4V52EpUxrKkMRBRfy43"/>
</p:tagLst>
</file>

<file path=ppt/tags/tag118.xml><?xml version="1.0" encoding="utf-8"?>
<p:tagLst xmlns:a="http://schemas.openxmlformats.org/drawingml/2006/main" xmlns:r="http://schemas.openxmlformats.org/officeDocument/2006/relationships" xmlns:p="http://schemas.openxmlformats.org/presentationml/2006/main">
  <p:tag name="DVSHAPEID" val="5x9ip4SNcnuM3b0ZEEk4d5"/>
</p:tagLst>
</file>

<file path=ppt/tags/tag119.xml><?xml version="1.0" encoding="utf-8"?>
<p:tagLst xmlns:a="http://schemas.openxmlformats.org/drawingml/2006/main" xmlns:r="http://schemas.openxmlformats.org/officeDocument/2006/relationships" xmlns:p="http://schemas.openxmlformats.org/presentationml/2006/main">
  <p:tag name="DVSHAPEID" val="y0EiyuJEu6XejjUDGXMBIa"/>
</p:tagLst>
</file>

<file path=ppt/tags/tag12.xml><?xml version="1.0" encoding="utf-8"?>
<p:tagLst xmlns:a="http://schemas.openxmlformats.org/drawingml/2006/main" xmlns:r="http://schemas.openxmlformats.org/officeDocument/2006/relationships" xmlns:p="http://schemas.openxmlformats.org/presentationml/2006/main">
  <p:tag name="DVSHAPEID" val="KeQWZoWcHCUed1o7HFjWxM"/>
</p:tagLst>
</file>

<file path=ppt/tags/tag120.xml><?xml version="1.0" encoding="utf-8"?>
<p:tagLst xmlns:a="http://schemas.openxmlformats.org/drawingml/2006/main" xmlns:r="http://schemas.openxmlformats.org/officeDocument/2006/relationships" xmlns:p="http://schemas.openxmlformats.org/presentationml/2006/main">
  <p:tag name="DVSHAPEID" val="WXgBQBcAeZPZY9E7wn4xSn"/>
</p:tagLst>
</file>

<file path=ppt/tags/tag121.xml><?xml version="1.0" encoding="utf-8"?>
<p:tagLst xmlns:a="http://schemas.openxmlformats.org/drawingml/2006/main" xmlns:r="http://schemas.openxmlformats.org/officeDocument/2006/relationships" xmlns:p="http://schemas.openxmlformats.org/presentationml/2006/main">
  <p:tag name="DVSHAPEID" val="OORG50YmhBno3G1XD7sURX"/>
</p:tagLst>
</file>

<file path=ppt/tags/tag122.xml><?xml version="1.0" encoding="utf-8"?>
<p:tagLst xmlns:a="http://schemas.openxmlformats.org/drawingml/2006/main" xmlns:r="http://schemas.openxmlformats.org/officeDocument/2006/relationships" xmlns:p="http://schemas.openxmlformats.org/presentationml/2006/main">
  <p:tag name="DVSHAPEID" val="pjlLZyrpxahz8sJawbBSId"/>
</p:tagLst>
</file>

<file path=ppt/tags/tag123.xml><?xml version="1.0" encoding="utf-8"?>
<p:tagLst xmlns:a="http://schemas.openxmlformats.org/drawingml/2006/main" xmlns:r="http://schemas.openxmlformats.org/officeDocument/2006/relationships" xmlns:p="http://schemas.openxmlformats.org/presentationml/2006/main">
  <p:tag name="DVSHAPEID" val="Cz5X5yJW5YwQpylk1pVS4c"/>
</p:tagLst>
</file>

<file path=ppt/tags/tag124.xml><?xml version="1.0" encoding="utf-8"?>
<p:tagLst xmlns:a="http://schemas.openxmlformats.org/drawingml/2006/main" xmlns:r="http://schemas.openxmlformats.org/officeDocument/2006/relationships" xmlns:p="http://schemas.openxmlformats.org/presentationml/2006/main">
  <p:tag name="DVSHAPEID" val="6uyzetBgiZfbHLF2sSGB5i"/>
</p:tagLst>
</file>

<file path=ppt/tags/tag125.xml><?xml version="1.0" encoding="utf-8"?>
<p:tagLst xmlns:a="http://schemas.openxmlformats.org/drawingml/2006/main" xmlns:r="http://schemas.openxmlformats.org/officeDocument/2006/relationships" xmlns:p="http://schemas.openxmlformats.org/presentationml/2006/main">
  <p:tag name="DVSHAPEID" val="2h2aPcabXP9psBpwkflPGx"/>
</p:tagLst>
</file>

<file path=ppt/tags/tag126.xml><?xml version="1.0" encoding="utf-8"?>
<p:tagLst xmlns:a="http://schemas.openxmlformats.org/drawingml/2006/main" xmlns:r="http://schemas.openxmlformats.org/officeDocument/2006/relationships" xmlns:p="http://schemas.openxmlformats.org/presentationml/2006/main">
  <p:tag name="DVSHAPEID" val="BdQzEZW2ct7Orgw3Eo562p"/>
</p:tagLst>
</file>

<file path=ppt/tags/tag127.xml><?xml version="1.0" encoding="utf-8"?>
<p:tagLst xmlns:a="http://schemas.openxmlformats.org/drawingml/2006/main" xmlns:r="http://schemas.openxmlformats.org/officeDocument/2006/relationships" xmlns:p="http://schemas.openxmlformats.org/presentationml/2006/main">
  <p:tag name="DVSHAPEID" val="2hi4CWxqfgCvGPkfxbfUDG"/>
</p:tagLst>
</file>

<file path=ppt/tags/tag128.xml><?xml version="1.0" encoding="utf-8"?>
<p:tagLst xmlns:a="http://schemas.openxmlformats.org/drawingml/2006/main" xmlns:r="http://schemas.openxmlformats.org/officeDocument/2006/relationships" xmlns:p="http://schemas.openxmlformats.org/presentationml/2006/main">
  <p:tag name="DVSECTIONID" val="R4s9Ot8KqH6OwPotsLqeof"/>
</p:tagLst>
</file>

<file path=ppt/tags/tag129.xml><?xml version="1.0" encoding="utf-8"?>
<p:tagLst xmlns:a="http://schemas.openxmlformats.org/drawingml/2006/main" xmlns:r="http://schemas.openxmlformats.org/officeDocument/2006/relationships" xmlns:p="http://schemas.openxmlformats.org/presentationml/2006/main">
  <p:tag name="DVSHAPEID" val="iE99ZhBWJzubbzgAm0vLdQ"/>
</p:tagLst>
</file>

<file path=ppt/tags/tag13.xml><?xml version="1.0" encoding="utf-8"?>
<p:tagLst xmlns:a="http://schemas.openxmlformats.org/drawingml/2006/main" xmlns:r="http://schemas.openxmlformats.org/officeDocument/2006/relationships" xmlns:p="http://schemas.openxmlformats.org/presentationml/2006/main">
  <p:tag name="DVSHAPEID" val="2Ls9ffSMCGOPHrjMvt6uVR"/>
</p:tagLst>
</file>

<file path=ppt/tags/tag130.xml><?xml version="1.0" encoding="utf-8"?>
<p:tagLst xmlns:a="http://schemas.openxmlformats.org/drawingml/2006/main" xmlns:r="http://schemas.openxmlformats.org/officeDocument/2006/relationships" xmlns:p="http://schemas.openxmlformats.org/presentationml/2006/main">
  <p:tag name="DVSHAPEID" val="bWzHIoRUR7MlYDVtWfOjw2"/>
</p:tagLst>
</file>

<file path=ppt/tags/tag131.xml><?xml version="1.0" encoding="utf-8"?>
<p:tagLst xmlns:a="http://schemas.openxmlformats.org/drawingml/2006/main" xmlns:r="http://schemas.openxmlformats.org/officeDocument/2006/relationships" xmlns:p="http://schemas.openxmlformats.org/presentationml/2006/main">
  <p:tag name="DVSHAPEID" val="0vDLYXPepRsrtcziyd5OIn"/>
</p:tagLst>
</file>

<file path=ppt/tags/tag132.xml><?xml version="1.0" encoding="utf-8"?>
<p:tagLst xmlns:a="http://schemas.openxmlformats.org/drawingml/2006/main" xmlns:r="http://schemas.openxmlformats.org/officeDocument/2006/relationships" xmlns:p="http://schemas.openxmlformats.org/presentationml/2006/main">
  <p:tag name="DVSHAPEID" val="oPADES3fXUk8V33XpU5CHU"/>
</p:tagLst>
</file>

<file path=ppt/tags/tag133.xml><?xml version="1.0" encoding="utf-8"?>
<p:tagLst xmlns:a="http://schemas.openxmlformats.org/drawingml/2006/main" xmlns:r="http://schemas.openxmlformats.org/officeDocument/2006/relationships" xmlns:p="http://schemas.openxmlformats.org/presentationml/2006/main">
  <p:tag name="DVSHAPEID" val="TwaIUEGBeIkD6OaliWbaUy"/>
</p:tagLst>
</file>

<file path=ppt/tags/tag134.xml><?xml version="1.0" encoding="utf-8"?>
<p:tagLst xmlns:a="http://schemas.openxmlformats.org/drawingml/2006/main" xmlns:r="http://schemas.openxmlformats.org/officeDocument/2006/relationships" xmlns:p="http://schemas.openxmlformats.org/presentationml/2006/main">
  <p:tag name="DVSHAPEID" val="7khveBOaI6FuW3sVYoymGB"/>
</p:tagLst>
</file>

<file path=ppt/tags/tag135.xml><?xml version="1.0" encoding="utf-8"?>
<p:tagLst xmlns:a="http://schemas.openxmlformats.org/drawingml/2006/main" xmlns:r="http://schemas.openxmlformats.org/officeDocument/2006/relationships" xmlns:p="http://schemas.openxmlformats.org/presentationml/2006/main">
  <p:tag name="DVSHAPEID" val="OiXfM3B8qx0koQroq5M3Zd"/>
</p:tagLst>
</file>

<file path=ppt/tags/tag136.xml><?xml version="1.0" encoding="utf-8"?>
<p:tagLst xmlns:a="http://schemas.openxmlformats.org/drawingml/2006/main" xmlns:r="http://schemas.openxmlformats.org/officeDocument/2006/relationships" xmlns:p="http://schemas.openxmlformats.org/presentationml/2006/main">
  <p:tag name="DVSHAPEID" val="XCS6TmYNCxSwvYyZOKzAF8"/>
</p:tagLst>
</file>

<file path=ppt/tags/tag137.xml><?xml version="1.0" encoding="utf-8"?>
<p:tagLst xmlns:a="http://schemas.openxmlformats.org/drawingml/2006/main" xmlns:r="http://schemas.openxmlformats.org/officeDocument/2006/relationships" xmlns:p="http://schemas.openxmlformats.org/presentationml/2006/main">
  <p:tag name="DVSHAPEID" val="uBFCuzYszDCBkkmFaeaDVs"/>
</p:tagLst>
</file>

<file path=ppt/tags/tag138.xml><?xml version="1.0" encoding="utf-8"?>
<p:tagLst xmlns:a="http://schemas.openxmlformats.org/drawingml/2006/main" xmlns:r="http://schemas.openxmlformats.org/officeDocument/2006/relationships" xmlns:p="http://schemas.openxmlformats.org/presentationml/2006/main">
  <p:tag name="DVSHAPEID" val="sSksPrg2tpyP8grgSpP9Ye"/>
</p:tagLst>
</file>

<file path=ppt/tags/tag139.xml><?xml version="1.0" encoding="utf-8"?>
<p:tagLst xmlns:a="http://schemas.openxmlformats.org/drawingml/2006/main" xmlns:r="http://schemas.openxmlformats.org/officeDocument/2006/relationships" xmlns:p="http://schemas.openxmlformats.org/presentationml/2006/main">
  <p:tag name="DVSHAPEID" val="TUEdC8Akp2d19Mh1Jwbx9c"/>
</p:tagLst>
</file>

<file path=ppt/tags/tag14.xml><?xml version="1.0" encoding="utf-8"?>
<p:tagLst xmlns:a="http://schemas.openxmlformats.org/drawingml/2006/main" xmlns:r="http://schemas.openxmlformats.org/officeDocument/2006/relationships" xmlns:p="http://schemas.openxmlformats.org/presentationml/2006/main">
  <p:tag name="DVSHAPEID" val="DxiUAsWl0YLYb5tQ8HkV0e"/>
</p:tagLst>
</file>

<file path=ppt/tags/tag140.xml><?xml version="1.0" encoding="utf-8"?>
<p:tagLst xmlns:a="http://schemas.openxmlformats.org/drawingml/2006/main" xmlns:r="http://schemas.openxmlformats.org/officeDocument/2006/relationships" xmlns:p="http://schemas.openxmlformats.org/presentationml/2006/main">
  <p:tag name="DVSHAPEID" val="2uc5eTmKOLudYqOCO8r8Zw"/>
</p:tagLst>
</file>

<file path=ppt/tags/tag141.xml><?xml version="1.0" encoding="utf-8"?>
<p:tagLst xmlns:a="http://schemas.openxmlformats.org/drawingml/2006/main" xmlns:r="http://schemas.openxmlformats.org/officeDocument/2006/relationships" xmlns:p="http://schemas.openxmlformats.org/presentationml/2006/main">
  <p:tag name="DVSHAPEID" val="C67FYQFiYq5HR91wUGYEdr"/>
</p:tagLst>
</file>

<file path=ppt/tags/tag142.xml><?xml version="1.0" encoding="utf-8"?>
<p:tagLst xmlns:a="http://schemas.openxmlformats.org/drawingml/2006/main" xmlns:r="http://schemas.openxmlformats.org/officeDocument/2006/relationships" xmlns:p="http://schemas.openxmlformats.org/presentationml/2006/main">
  <p:tag name="DVSHAPEID" val="xVNRc7I350dwS5YyUv5wM3"/>
</p:tagLst>
</file>

<file path=ppt/tags/tag143.xml><?xml version="1.0" encoding="utf-8"?>
<p:tagLst xmlns:a="http://schemas.openxmlformats.org/drawingml/2006/main" xmlns:r="http://schemas.openxmlformats.org/officeDocument/2006/relationships" xmlns:p="http://schemas.openxmlformats.org/presentationml/2006/main">
  <p:tag name="DVSHAPEID" val="8hyFAhdLakiazbR7ExzUl4"/>
</p:tagLst>
</file>

<file path=ppt/tags/tag144.xml><?xml version="1.0" encoding="utf-8"?>
<p:tagLst xmlns:a="http://schemas.openxmlformats.org/drawingml/2006/main" xmlns:r="http://schemas.openxmlformats.org/officeDocument/2006/relationships" xmlns:p="http://schemas.openxmlformats.org/presentationml/2006/main">
  <p:tag name="DVSHAPEID" val="tkhVylLszHEuNwixwrQjQS"/>
</p:tagLst>
</file>

<file path=ppt/tags/tag145.xml><?xml version="1.0" encoding="utf-8"?>
<p:tagLst xmlns:a="http://schemas.openxmlformats.org/drawingml/2006/main" xmlns:r="http://schemas.openxmlformats.org/officeDocument/2006/relationships" xmlns:p="http://schemas.openxmlformats.org/presentationml/2006/main">
  <p:tag name="DVSHAPEID" val="eHwMHNRyWSH3NdnFIR0HLA"/>
</p:tagLst>
</file>

<file path=ppt/tags/tag146.xml><?xml version="1.0" encoding="utf-8"?>
<p:tagLst xmlns:a="http://schemas.openxmlformats.org/drawingml/2006/main" xmlns:r="http://schemas.openxmlformats.org/officeDocument/2006/relationships" xmlns:p="http://schemas.openxmlformats.org/presentationml/2006/main">
  <p:tag name="DVSHAPEID" val="v4nkO60741dB6AoMDXB1KM"/>
</p:tagLst>
</file>

<file path=ppt/tags/tag147.xml><?xml version="1.0" encoding="utf-8"?>
<p:tagLst xmlns:a="http://schemas.openxmlformats.org/drawingml/2006/main" xmlns:r="http://schemas.openxmlformats.org/officeDocument/2006/relationships" xmlns:p="http://schemas.openxmlformats.org/presentationml/2006/main">
  <p:tag name="DVSHAPEID" val="MJI5aRIYj97DbsonYLxONF"/>
</p:tagLst>
</file>

<file path=ppt/tags/tag148.xml><?xml version="1.0" encoding="utf-8"?>
<p:tagLst xmlns:a="http://schemas.openxmlformats.org/drawingml/2006/main" xmlns:r="http://schemas.openxmlformats.org/officeDocument/2006/relationships" xmlns:p="http://schemas.openxmlformats.org/presentationml/2006/main">
  <p:tag name="DVSHAPEID" val="Qc7NhWd25KQJhDCJW9o5I4"/>
</p:tagLst>
</file>

<file path=ppt/tags/tag149.xml><?xml version="1.0" encoding="utf-8"?>
<p:tagLst xmlns:a="http://schemas.openxmlformats.org/drawingml/2006/main" xmlns:r="http://schemas.openxmlformats.org/officeDocument/2006/relationships" xmlns:p="http://schemas.openxmlformats.org/presentationml/2006/main">
  <p:tag name="DVSHAPEID" val="tspVngZQtVY7TwXmzMKg3n"/>
</p:tagLst>
</file>

<file path=ppt/tags/tag15.xml><?xml version="1.0" encoding="utf-8"?>
<p:tagLst xmlns:a="http://schemas.openxmlformats.org/drawingml/2006/main" xmlns:r="http://schemas.openxmlformats.org/officeDocument/2006/relationships" xmlns:p="http://schemas.openxmlformats.org/presentationml/2006/main">
  <p:tag name="DVSHAPEID" val="qojWOV9PQ3Qb8VRkEpQgGQ"/>
</p:tagLst>
</file>

<file path=ppt/tags/tag150.xml><?xml version="1.0" encoding="utf-8"?>
<p:tagLst xmlns:a="http://schemas.openxmlformats.org/drawingml/2006/main" xmlns:r="http://schemas.openxmlformats.org/officeDocument/2006/relationships" xmlns:p="http://schemas.openxmlformats.org/presentationml/2006/main">
  <p:tag name="DVSHAPEID" val="NrbLKfOnpHXLJFolzW3fgU"/>
</p:tagLst>
</file>

<file path=ppt/tags/tag151.xml><?xml version="1.0" encoding="utf-8"?>
<p:tagLst xmlns:a="http://schemas.openxmlformats.org/drawingml/2006/main" xmlns:r="http://schemas.openxmlformats.org/officeDocument/2006/relationships" xmlns:p="http://schemas.openxmlformats.org/presentationml/2006/main">
  <p:tag name="DVSHAPEID" val="KaK6LzzClr16EXKCvJ15vh"/>
</p:tagLst>
</file>

<file path=ppt/tags/tag152.xml><?xml version="1.0" encoding="utf-8"?>
<p:tagLst xmlns:a="http://schemas.openxmlformats.org/drawingml/2006/main" xmlns:r="http://schemas.openxmlformats.org/officeDocument/2006/relationships" xmlns:p="http://schemas.openxmlformats.org/presentationml/2006/main">
  <p:tag name="DVSHAPEID" val="97MiYedNdN7TH00EufONmv"/>
</p:tagLst>
</file>

<file path=ppt/tags/tag153.xml><?xml version="1.0" encoding="utf-8"?>
<p:tagLst xmlns:a="http://schemas.openxmlformats.org/drawingml/2006/main" xmlns:r="http://schemas.openxmlformats.org/officeDocument/2006/relationships" xmlns:p="http://schemas.openxmlformats.org/presentationml/2006/main">
  <p:tag name="DVSHAPEID" val="KD0rAXqjeaot0CjsBlpxdd"/>
</p:tagLst>
</file>

<file path=ppt/tags/tag154.xml><?xml version="1.0" encoding="utf-8"?>
<p:tagLst xmlns:a="http://schemas.openxmlformats.org/drawingml/2006/main" xmlns:r="http://schemas.openxmlformats.org/officeDocument/2006/relationships" xmlns:p="http://schemas.openxmlformats.org/presentationml/2006/main">
  <p:tag name="DVSHAPEID" val="YLfJBRfMhIUDn9ixDfnTzX"/>
</p:tagLst>
</file>

<file path=ppt/tags/tag155.xml><?xml version="1.0" encoding="utf-8"?>
<p:tagLst xmlns:a="http://schemas.openxmlformats.org/drawingml/2006/main" xmlns:r="http://schemas.openxmlformats.org/officeDocument/2006/relationships" xmlns:p="http://schemas.openxmlformats.org/presentationml/2006/main">
  <p:tag name="DVSHAPEID" val="ve0ol1EsnPiwEfbQlz4sSF"/>
</p:tagLst>
</file>

<file path=ppt/tags/tag156.xml><?xml version="1.0" encoding="utf-8"?>
<p:tagLst xmlns:a="http://schemas.openxmlformats.org/drawingml/2006/main" xmlns:r="http://schemas.openxmlformats.org/officeDocument/2006/relationships" xmlns:p="http://schemas.openxmlformats.org/presentationml/2006/main">
  <p:tag name="DVSHAPEID" val="ymf9a4I9akE1f1Jcve7Pk5"/>
</p:tagLst>
</file>

<file path=ppt/tags/tag157.xml><?xml version="1.0" encoding="utf-8"?>
<p:tagLst xmlns:a="http://schemas.openxmlformats.org/drawingml/2006/main" xmlns:r="http://schemas.openxmlformats.org/officeDocument/2006/relationships" xmlns:p="http://schemas.openxmlformats.org/presentationml/2006/main">
  <p:tag name="DVSHAPEID" val="lQv2lMTNO74PFD9cQAJeEX"/>
</p:tagLst>
</file>

<file path=ppt/tags/tag158.xml><?xml version="1.0" encoding="utf-8"?>
<p:tagLst xmlns:a="http://schemas.openxmlformats.org/drawingml/2006/main" xmlns:r="http://schemas.openxmlformats.org/officeDocument/2006/relationships" xmlns:p="http://schemas.openxmlformats.org/presentationml/2006/main">
  <p:tag name="DVSHAPEID" val="SCZ9794Qk2lt0oD7IWfnvx"/>
</p:tagLst>
</file>

<file path=ppt/tags/tag159.xml><?xml version="1.0" encoding="utf-8"?>
<p:tagLst xmlns:a="http://schemas.openxmlformats.org/drawingml/2006/main" xmlns:r="http://schemas.openxmlformats.org/officeDocument/2006/relationships" xmlns:p="http://schemas.openxmlformats.org/presentationml/2006/main">
  <p:tag name="DVSECTIONID" val="5iAp2JqNMeeqYmSA2Wjvuk"/>
</p:tagLst>
</file>

<file path=ppt/tags/tag16.xml><?xml version="1.0" encoding="utf-8"?>
<p:tagLst xmlns:a="http://schemas.openxmlformats.org/drawingml/2006/main" xmlns:r="http://schemas.openxmlformats.org/officeDocument/2006/relationships" xmlns:p="http://schemas.openxmlformats.org/presentationml/2006/main">
  <p:tag name="DVSHAPEID" val="3JgeiFko90Qp7UBEE0ba7H"/>
</p:tagLst>
</file>

<file path=ppt/tags/tag160.xml><?xml version="1.0" encoding="utf-8"?>
<p:tagLst xmlns:a="http://schemas.openxmlformats.org/drawingml/2006/main" xmlns:r="http://schemas.openxmlformats.org/officeDocument/2006/relationships" xmlns:p="http://schemas.openxmlformats.org/presentationml/2006/main">
  <p:tag name="DVSHAPEID" val="Wqm63inx66qoXT3bEKIYM2"/>
</p:tagLst>
</file>

<file path=ppt/tags/tag161.xml><?xml version="1.0" encoding="utf-8"?>
<p:tagLst xmlns:a="http://schemas.openxmlformats.org/drawingml/2006/main" xmlns:r="http://schemas.openxmlformats.org/officeDocument/2006/relationships" xmlns:p="http://schemas.openxmlformats.org/presentationml/2006/main">
  <p:tag name="DVSHAPEID" val="tbDKzIRMYhslFyN16MsMWf"/>
</p:tagLst>
</file>

<file path=ppt/tags/tag162.xml><?xml version="1.0" encoding="utf-8"?>
<p:tagLst xmlns:a="http://schemas.openxmlformats.org/drawingml/2006/main" xmlns:r="http://schemas.openxmlformats.org/officeDocument/2006/relationships" xmlns:p="http://schemas.openxmlformats.org/presentationml/2006/main">
  <p:tag name="DVSHAPEID" val="VCduoDEVw05e80jPElvtDV"/>
</p:tagLst>
</file>

<file path=ppt/tags/tag163.xml><?xml version="1.0" encoding="utf-8"?>
<p:tagLst xmlns:a="http://schemas.openxmlformats.org/drawingml/2006/main" xmlns:r="http://schemas.openxmlformats.org/officeDocument/2006/relationships" xmlns:p="http://schemas.openxmlformats.org/presentationml/2006/main">
  <p:tag name="DVSHAPEID" val="6dkui5dQCUURWSB5PaMLPt"/>
</p:tagLst>
</file>

<file path=ppt/tags/tag164.xml><?xml version="1.0" encoding="utf-8"?>
<p:tagLst xmlns:a="http://schemas.openxmlformats.org/drawingml/2006/main" xmlns:r="http://schemas.openxmlformats.org/officeDocument/2006/relationships" xmlns:p="http://schemas.openxmlformats.org/presentationml/2006/main">
  <p:tag name="DVSHAPEID" val="pGN4GmyZQhPmCN8tAV7X1B"/>
</p:tagLst>
</file>

<file path=ppt/tags/tag165.xml><?xml version="1.0" encoding="utf-8"?>
<p:tagLst xmlns:a="http://schemas.openxmlformats.org/drawingml/2006/main" xmlns:r="http://schemas.openxmlformats.org/officeDocument/2006/relationships" xmlns:p="http://schemas.openxmlformats.org/presentationml/2006/main">
  <p:tag name="DVSHAPEID" val="5aw09Z1IV9CCODHeoQiC3D"/>
</p:tagLst>
</file>

<file path=ppt/tags/tag166.xml><?xml version="1.0" encoding="utf-8"?>
<p:tagLst xmlns:a="http://schemas.openxmlformats.org/drawingml/2006/main" xmlns:r="http://schemas.openxmlformats.org/officeDocument/2006/relationships" xmlns:p="http://schemas.openxmlformats.org/presentationml/2006/main">
  <p:tag name="DVSHAPEID" val="2zfNXlzRDSrNADyGdzY8lF"/>
</p:tagLst>
</file>

<file path=ppt/tags/tag167.xml><?xml version="1.0" encoding="utf-8"?>
<p:tagLst xmlns:a="http://schemas.openxmlformats.org/drawingml/2006/main" xmlns:r="http://schemas.openxmlformats.org/officeDocument/2006/relationships" xmlns:p="http://schemas.openxmlformats.org/presentationml/2006/main">
  <p:tag name="DVSHAPEID" val="K0YuMmwgEoxs7WKl1G84vK"/>
</p:tagLst>
</file>

<file path=ppt/tags/tag168.xml><?xml version="1.0" encoding="utf-8"?>
<p:tagLst xmlns:a="http://schemas.openxmlformats.org/drawingml/2006/main" xmlns:r="http://schemas.openxmlformats.org/officeDocument/2006/relationships" xmlns:p="http://schemas.openxmlformats.org/presentationml/2006/main">
  <p:tag name="DVSECTIONID" val="A6R1ASJuUTKK8mxP9b6PzR"/>
</p:tagLst>
</file>

<file path=ppt/tags/tag169.xml><?xml version="1.0" encoding="utf-8"?>
<p:tagLst xmlns:a="http://schemas.openxmlformats.org/drawingml/2006/main" xmlns:r="http://schemas.openxmlformats.org/officeDocument/2006/relationships" xmlns:p="http://schemas.openxmlformats.org/presentationml/2006/main">
  <p:tag name="DVSHAPEID" val="dPoQ2RvxJhiEXKuqjYb3y0"/>
</p:tagLst>
</file>

<file path=ppt/tags/tag17.xml><?xml version="1.0" encoding="utf-8"?>
<p:tagLst xmlns:a="http://schemas.openxmlformats.org/drawingml/2006/main" xmlns:r="http://schemas.openxmlformats.org/officeDocument/2006/relationships" xmlns:p="http://schemas.openxmlformats.org/presentationml/2006/main">
  <p:tag name="DVSHAPEID" val="7ZWyYN3V4KyAkAFACuvsUQ"/>
</p:tagLst>
</file>

<file path=ppt/tags/tag170.xml><?xml version="1.0" encoding="utf-8"?>
<p:tagLst xmlns:a="http://schemas.openxmlformats.org/drawingml/2006/main" xmlns:r="http://schemas.openxmlformats.org/officeDocument/2006/relationships" xmlns:p="http://schemas.openxmlformats.org/presentationml/2006/main">
  <p:tag name="DVSHAPEID" val="tIdw9D0QKnGbxh6Gwfqcof"/>
</p:tagLst>
</file>

<file path=ppt/tags/tag171.xml><?xml version="1.0" encoding="utf-8"?>
<p:tagLst xmlns:a="http://schemas.openxmlformats.org/drawingml/2006/main" xmlns:r="http://schemas.openxmlformats.org/officeDocument/2006/relationships" xmlns:p="http://schemas.openxmlformats.org/presentationml/2006/main">
  <p:tag name="DVSHAPEID" val="O5XNzmscbRrcmGCvHRwTwU"/>
</p:tagLst>
</file>

<file path=ppt/tags/tag172.xml><?xml version="1.0" encoding="utf-8"?>
<p:tagLst xmlns:a="http://schemas.openxmlformats.org/drawingml/2006/main" xmlns:r="http://schemas.openxmlformats.org/officeDocument/2006/relationships" xmlns:p="http://schemas.openxmlformats.org/presentationml/2006/main">
  <p:tag name="DVSHAPEID" val="XMccjDsVDmCdU8yl4DoxcP"/>
</p:tagLst>
</file>

<file path=ppt/tags/tag173.xml><?xml version="1.0" encoding="utf-8"?>
<p:tagLst xmlns:a="http://schemas.openxmlformats.org/drawingml/2006/main" xmlns:r="http://schemas.openxmlformats.org/officeDocument/2006/relationships" xmlns:p="http://schemas.openxmlformats.org/presentationml/2006/main">
  <p:tag name="DVSHAPEID" val="KlVq40xyFvIT8bBm3PKfe4"/>
</p:tagLst>
</file>

<file path=ppt/tags/tag174.xml><?xml version="1.0" encoding="utf-8"?>
<p:tagLst xmlns:a="http://schemas.openxmlformats.org/drawingml/2006/main" xmlns:r="http://schemas.openxmlformats.org/officeDocument/2006/relationships" xmlns:p="http://schemas.openxmlformats.org/presentationml/2006/main">
  <p:tag name="DVSHAPEID" val="A8LuWmNSuZI81QhSyro4G6"/>
</p:tagLst>
</file>

<file path=ppt/tags/tag18.xml><?xml version="1.0" encoding="utf-8"?>
<p:tagLst xmlns:a="http://schemas.openxmlformats.org/drawingml/2006/main" xmlns:r="http://schemas.openxmlformats.org/officeDocument/2006/relationships" xmlns:p="http://schemas.openxmlformats.org/presentationml/2006/main">
  <p:tag name="DVSHAPEID" val="lJOXJZLP4vIlCghJGwleV6"/>
</p:tagLst>
</file>

<file path=ppt/tags/tag19.xml><?xml version="1.0" encoding="utf-8"?>
<p:tagLst xmlns:a="http://schemas.openxmlformats.org/drawingml/2006/main" xmlns:r="http://schemas.openxmlformats.org/officeDocument/2006/relationships" xmlns:p="http://schemas.openxmlformats.org/presentationml/2006/main">
  <p:tag name="DVSHAPEID" val="Rwz0Z4oHFFNgEdK143afF2"/>
</p:tagLst>
</file>

<file path=ppt/tags/tag2.xml><?xml version="1.0" encoding="utf-8"?>
<p:tagLst xmlns:a="http://schemas.openxmlformats.org/drawingml/2006/main" xmlns:r="http://schemas.openxmlformats.org/officeDocument/2006/relationships" xmlns:p="http://schemas.openxmlformats.org/presentationml/2006/main">
  <p:tag name="DVSHAPEID" val="ce2QG8KYhDgaHPADbrsQ3n"/>
</p:tagLst>
</file>

<file path=ppt/tags/tag20.xml><?xml version="1.0" encoding="utf-8"?>
<p:tagLst xmlns:a="http://schemas.openxmlformats.org/drawingml/2006/main" xmlns:r="http://schemas.openxmlformats.org/officeDocument/2006/relationships" xmlns:p="http://schemas.openxmlformats.org/presentationml/2006/main">
  <p:tag name="DVSHAPEID" val="SZXoiTNY6FUeRhnI0GrmQ2"/>
</p:tagLst>
</file>

<file path=ppt/tags/tag21.xml><?xml version="1.0" encoding="utf-8"?>
<p:tagLst xmlns:a="http://schemas.openxmlformats.org/drawingml/2006/main" xmlns:r="http://schemas.openxmlformats.org/officeDocument/2006/relationships" xmlns:p="http://schemas.openxmlformats.org/presentationml/2006/main">
  <p:tag name="DVSHAPEID" val="xlC4ZEsi4GqOEA2ALuUGz8"/>
</p:tagLst>
</file>

<file path=ppt/tags/tag22.xml><?xml version="1.0" encoding="utf-8"?>
<p:tagLst xmlns:a="http://schemas.openxmlformats.org/drawingml/2006/main" xmlns:r="http://schemas.openxmlformats.org/officeDocument/2006/relationships" xmlns:p="http://schemas.openxmlformats.org/presentationml/2006/main">
  <p:tag name="DVSHAPEID" val="mplsEl3tOicPrCMeT8wOBe"/>
</p:tagLst>
</file>

<file path=ppt/tags/tag23.xml><?xml version="1.0" encoding="utf-8"?>
<p:tagLst xmlns:a="http://schemas.openxmlformats.org/drawingml/2006/main" xmlns:r="http://schemas.openxmlformats.org/officeDocument/2006/relationships" xmlns:p="http://schemas.openxmlformats.org/presentationml/2006/main">
  <p:tag name="DVSHAPEID" val="O3CNFpVWs9tpZcIw07fBR8"/>
</p:tagLst>
</file>

<file path=ppt/tags/tag24.xml><?xml version="1.0" encoding="utf-8"?>
<p:tagLst xmlns:a="http://schemas.openxmlformats.org/drawingml/2006/main" xmlns:r="http://schemas.openxmlformats.org/officeDocument/2006/relationships" xmlns:p="http://schemas.openxmlformats.org/presentationml/2006/main">
  <p:tag name="DVSHAPEID" val="CP8qOxBLaLx7BiQQFDyRP2"/>
</p:tagLst>
</file>

<file path=ppt/tags/tag25.xml><?xml version="1.0" encoding="utf-8"?>
<p:tagLst xmlns:a="http://schemas.openxmlformats.org/drawingml/2006/main" xmlns:r="http://schemas.openxmlformats.org/officeDocument/2006/relationships" xmlns:p="http://schemas.openxmlformats.org/presentationml/2006/main">
  <p:tag name="DVSHAPEID" val="m1Dzwn8ozZmFqNEfBolHYH"/>
</p:tagLst>
</file>

<file path=ppt/tags/tag26.xml><?xml version="1.0" encoding="utf-8"?>
<p:tagLst xmlns:a="http://schemas.openxmlformats.org/drawingml/2006/main" xmlns:r="http://schemas.openxmlformats.org/officeDocument/2006/relationships" xmlns:p="http://schemas.openxmlformats.org/presentationml/2006/main">
  <p:tag name="DVSHAPEID" val="SRAqGasB30iAs6Me1dCLcx"/>
</p:tagLst>
</file>

<file path=ppt/tags/tag27.xml><?xml version="1.0" encoding="utf-8"?>
<p:tagLst xmlns:a="http://schemas.openxmlformats.org/drawingml/2006/main" xmlns:r="http://schemas.openxmlformats.org/officeDocument/2006/relationships" xmlns:p="http://schemas.openxmlformats.org/presentationml/2006/main">
  <p:tag name="DVSHAPEID" val="KVS2bp29w83E9LY6GYWXWm"/>
</p:tagLst>
</file>

<file path=ppt/tags/tag28.xml><?xml version="1.0" encoding="utf-8"?>
<p:tagLst xmlns:a="http://schemas.openxmlformats.org/drawingml/2006/main" xmlns:r="http://schemas.openxmlformats.org/officeDocument/2006/relationships" xmlns:p="http://schemas.openxmlformats.org/presentationml/2006/main">
  <p:tag name="DVSHAPEID" val="nQkxsmn74dvl7ExDY2zTt9"/>
</p:tagLst>
</file>

<file path=ppt/tags/tag29.xml><?xml version="1.0" encoding="utf-8"?>
<p:tagLst xmlns:a="http://schemas.openxmlformats.org/drawingml/2006/main" xmlns:r="http://schemas.openxmlformats.org/officeDocument/2006/relationships" xmlns:p="http://schemas.openxmlformats.org/presentationml/2006/main">
  <p:tag name="DVSHAPEID" val="wOX1fUwEPeAny1IEWFMp3Q"/>
</p:tagLst>
</file>

<file path=ppt/tags/tag3.xml><?xml version="1.0" encoding="utf-8"?>
<p:tagLst xmlns:a="http://schemas.openxmlformats.org/drawingml/2006/main" xmlns:r="http://schemas.openxmlformats.org/officeDocument/2006/relationships" xmlns:p="http://schemas.openxmlformats.org/presentationml/2006/main">
  <p:tag name="DVSHAPEID" val="8vf8KqaMlcKQMAMIQ5Y8R5"/>
</p:tagLst>
</file>

<file path=ppt/tags/tag30.xml><?xml version="1.0" encoding="utf-8"?>
<p:tagLst xmlns:a="http://schemas.openxmlformats.org/drawingml/2006/main" xmlns:r="http://schemas.openxmlformats.org/officeDocument/2006/relationships" xmlns:p="http://schemas.openxmlformats.org/presentationml/2006/main">
  <p:tag name="DVSHAPEID" val="8OEjy30Un3TdjwAr6sAqog"/>
</p:tagLst>
</file>

<file path=ppt/tags/tag31.xml><?xml version="1.0" encoding="utf-8"?>
<p:tagLst xmlns:a="http://schemas.openxmlformats.org/drawingml/2006/main" xmlns:r="http://schemas.openxmlformats.org/officeDocument/2006/relationships" xmlns:p="http://schemas.openxmlformats.org/presentationml/2006/main">
  <p:tag name="DVSHAPEID" val="KJ6vVj5T636GF9nWmtEURx"/>
</p:tagLst>
</file>

<file path=ppt/tags/tag32.xml><?xml version="1.0" encoding="utf-8"?>
<p:tagLst xmlns:a="http://schemas.openxmlformats.org/drawingml/2006/main" xmlns:r="http://schemas.openxmlformats.org/officeDocument/2006/relationships" xmlns:p="http://schemas.openxmlformats.org/presentationml/2006/main">
  <p:tag name="DVSHAPEID" val="ukIb3vzkPDsS3Ud27GOuWP"/>
</p:tagLst>
</file>

<file path=ppt/tags/tag33.xml><?xml version="1.0" encoding="utf-8"?>
<p:tagLst xmlns:a="http://schemas.openxmlformats.org/drawingml/2006/main" xmlns:r="http://schemas.openxmlformats.org/officeDocument/2006/relationships" xmlns:p="http://schemas.openxmlformats.org/presentationml/2006/main">
  <p:tag name="DVSHAPEID" val="7DQr4a56LtpdfMNJgAkLet"/>
</p:tagLst>
</file>

<file path=ppt/tags/tag34.xml><?xml version="1.0" encoding="utf-8"?>
<p:tagLst xmlns:a="http://schemas.openxmlformats.org/drawingml/2006/main" xmlns:r="http://schemas.openxmlformats.org/officeDocument/2006/relationships" xmlns:p="http://schemas.openxmlformats.org/presentationml/2006/main">
  <p:tag name="DVSHAPEID" val="dN5tIklY6mAEd5kCrofIRY"/>
</p:tagLst>
</file>

<file path=ppt/tags/tag35.xml><?xml version="1.0" encoding="utf-8"?>
<p:tagLst xmlns:a="http://schemas.openxmlformats.org/drawingml/2006/main" xmlns:r="http://schemas.openxmlformats.org/officeDocument/2006/relationships" xmlns:p="http://schemas.openxmlformats.org/presentationml/2006/main">
  <p:tag name="DVSHAPEID" val="sQEqeopd9aBEp3lBrKLNn2"/>
</p:tagLst>
</file>

<file path=ppt/tags/tag36.xml><?xml version="1.0" encoding="utf-8"?>
<p:tagLst xmlns:a="http://schemas.openxmlformats.org/drawingml/2006/main" xmlns:r="http://schemas.openxmlformats.org/officeDocument/2006/relationships" xmlns:p="http://schemas.openxmlformats.org/presentationml/2006/main">
  <p:tag name="DVSHAPEID" val="CBzIoE9VwvBekfOh5XySdp"/>
</p:tagLst>
</file>

<file path=ppt/tags/tag37.xml><?xml version="1.0" encoding="utf-8"?>
<p:tagLst xmlns:a="http://schemas.openxmlformats.org/drawingml/2006/main" xmlns:r="http://schemas.openxmlformats.org/officeDocument/2006/relationships" xmlns:p="http://schemas.openxmlformats.org/presentationml/2006/main">
  <p:tag name="DVSHAPEID" val="2yFhgPXuX3Bpd3RwZL4eE5"/>
</p:tagLst>
</file>

<file path=ppt/tags/tag38.xml><?xml version="1.0" encoding="utf-8"?>
<p:tagLst xmlns:a="http://schemas.openxmlformats.org/drawingml/2006/main" xmlns:r="http://schemas.openxmlformats.org/officeDocument/2006/relationships" xmlns:p="http://schemas.openxmlformats.org/presentationml/2006/main">
  <p:tag name="DVSHAPEID" val="2aJ5M9FOfvPdy027njY1yx"/>
</p:tagLst>
</file>

<file path=ppt/tags/tag39.xml><?xml version="1.0" encoding="utf-8"?>
<p:tagLst xmlns:a="http://schemas.openxmlformats.org/drawingml/2006/main" xmlns:r="http://schemas.openxmlformats.org/officeDocument/2006/relationships" xmlns:p="http://schemas.openxmlformats.org/presentationml/2006/main">
  <p:tag name="DVSHAPEID" val="DU2LqyXMNZKXwvxa3NP9O6"/>
</p:tagLst>
</file>

<file path=ppt/tags/tag4.xml><?xml version="1.0" encoding="utf-8"?>
<p:tagLst xmlns:a="http://schemas.openxmlformats.org/drawingml/2006/main" xmlns:r="http://schemas.openxmlformats.org/officeDocument/2006/relationships" xmlns:p="http://schemas.openxmlformats.org/presentationml/2006/main">
  <p:tag name="DVSHAPEID" val="UPJAzlS4xY2P5wByojNvi4"/>
</p:tagLst>
</file>

<file path=ppt/tags/tag40.xml><?xml version="1.0" encoding="utf-8"?>
<p:tagLst xmlns:a="http://schemas.openxmlformats.org/drawingml/2006/main" xmlns:r="http://schemas.openxmlformats.org/officeDocument/2006/relationships" xmlns:p="http://schemas.openxmlformats.org/presentationml/2006/main">
  <p:tag name="DVSHAPEID" val="AZuRuRoKfCwuxO31J6QtHQ"/>
</p:tagLst>
</file>

<file path=ppt/tags/tag41.xml><?xml version="1.0" encoding="utf-8"?>
<p:tagLst xmlns:a="http://schemas.openxmlformats.org/drawingml/2006/main" xmlns:r="http://schemas.openxmlformats.org/officeDocument/2006/relationships" xmlns:p="http://schemas.openxmlformats.org/presentationml/2006/main">
  <p:tag name="DVSHAPEID" val="sBtwAcgacpJwk2hy45n2J8"/>
</p:tagLst>
</file>

<file path=ppt/tags/tag42.xml><?xml version="1.0" encoding="utf-8"?>
<p:tagLst xmlns:a="http://schemas.openxmlformats.org/drawingml/2006/main" xmlns:r="http://schemas.openxmlformats.org/officeDocument/2006/relationships" xmlns:p="http://schemas.openxmlformats.org/presentationml/2006/main">
  <p:tag name="DVSHAPEID" val="q2YI724JilpKxTnYhbu5q7"/>
</p:tagLst>
</file>

<file path=ppt/tags/tag43.xml><?xml version="1.0" encoding="utf-8"?>
<p:tagLst xmlns:a="http://schemas.openxmlformats.org/drawingml/2006/main" xmlns:r="http://schemas.openxmlformats.org/officeDocument/2006/relationships" xmlns:p="http://schemas.openxmlformats.org/presentationml/2006/main">
  <p:tag name="DVSHAPEID" val="K0u1Ka1K5E7karyR5e6s7o"/>
</p:tagLst>
</file>

<file path=ppt/tags/tag44.xml><?xml version="1.0" encoding="utf-8"?>
<p:tagLst xmlns:a="http://schemas.openxmlformats.org/drawingml/2006/main" xmlns:r="http://schemas.openxmlformats.org/officeDocument/2006/relationships" xmlns:p="http://schemas.openxmlformats.org/presentationml/2006/main">
  <p:tag name="DVSHAPEID" val="7Auob6OcyEHjhXe6iTHxfL"/>
</p:tagLst>
</file>

<file path=ppt/tags/tag45.xml><?xml version="1.0" encoding="utf-8"?>
<p:tagLst xmlns:a="http://schemas.openxmlformats.org/drawingml/2006/main" xmlns:r="http://schemas.openxmlformats.org/officeDocument/2006/relationships" xmlns:p="http://schemas.openxmlformats.org/presentationml/2006/main">
  <p:tag name="DVSHAPEID" val="CdIVqq5gYY0mTUwlZVWS6s"/>
</p:tagLst>
</file>

<file path=ppt/tags/tag46.xml><?xml version="1.0" encoding="utf-8"?>
<p:tagLst xmlns:a="http://schemas.openxmlformats.org/drawingml/2006/main" xmlns:r="http://schemas.openxmlformats.org/officeDocument/2006/relationships" xmlns:p="http://schemas.openxmlformats.org/presentationml/2006/main">
  <p:tag name="DVSHAPEID" val="CRaACZVdKz8mXhFfGn6hFJ"/>
</p:tagLst>
</file>

<file path=ppt/tags/tag47.xml><?xml version="1.0" encoding="utf-8"?>
<p:tagLst xmlns:a="http://schemas.openxmlformats.org/drawingml/2006/main" xmlns:r="http://schemas.openxmlformats.org/officeDocument/2006/relationships" xmlns:p="http://schemas.openxmlformats.org/presentationml/2006/main">
  <p:tag name="DVSHAPEID" val="jV4kzWUMBnE9ARLPN6kLdq"/>
</p:tagLst>
</file>

<file path=ppt/tags/tag48.xml><?xml version="1.0" encoding="utf-8"?>
<p:tagLst xmlns:a="http://schemas.openxmlformats.org/drawingml/2006/main" xmlns:r="http://schemas.openxmlformats.org/officeDocument/2006/relationships" xmlns:p="http://schemas.openxmlformats.org/presentationml/2006/main">
  <p:tag name="DVSHAPEID" val="dxXfGJfzMONTxfvipZiYXL"/>
</p:tagLst>
</file>

<file path=ppt/tags/tag49.xml><?xml version="1.0" encoding="utf-8"?>
<p:tagLst xmlns:a="http://schemas.openxmlformats.org/drawingml/2006/main" xmlns:r="http://schemas.openxmlformats.org/officeDocument/2006/relationships" xmlns:p="http://schemas.openxmlformats.org/presentationml/2006/main">
  <p:tag name="DVSHAPEID" val="HNGOtQz0WUvSHxmkfaw2BQ"/>
</p:tagLst>
</file>

<file path=ppt/tags/tag5.xml><?xml version="1.0" encoding="utf-8"?>
<p:tagLst xmlns:a="http://schemas.openxmlformats.org/drawingml/2006/main" xmlns:r="http://schemas.openxmlformats.org/officeDocument/2006/relationships" xmlns:p="http://schemas.openxmlformats.org/presentationml/2006/main">
  <p:tag name="DVSHAPEID" val="pQ30RsBmRUv3BpoaROTgFL"/>
</p:tagLst>
</file>

<file path=ppt/tags/tag50.xml><?xml version="1.0" encoding="utf-8"?>
<p:tagLst xmlns:a="http://schemas.openxmlformats.org/drawingml/2006/main" xmlns:r="http://schemas.openxmlformats.org/officeDocument/2006/relationships" xmlns:p="http://schemas.openxmlformats.org/presentationml/2006/main">
  <p:tag name="DVSHAPEID" val="mGjwjvGksetrP9yRfpZLRT"/>
</p:tagLst>
</file>

<file path=ppt/tags/tag51.xml><?xml version="1.0" encoding="utf-8"?>
<p:tagLst xmlns:a="http://schemas.openxmlformats.org/drawingml/2006/main" xmlns:r="http://schemas.openxmlformats.org/officeDocument/2006/relationships" xmlns:p="http://schemas.openxmlformats.org/presentationml/2006/main">
  <p:tag name="DVSHAPEID" val="oFxYV5J8sVaQqZvXw4kBrg"/>
</p:tagLst>
</file>

<file path=ppt/tags/tag52.xml><?xml version="1.0" encoding="utf-8"?>
<p:tagLst xmlns:a="http://schemas.openxmlformats.org/drawingml/2006/main" xmlns:r="http://schemas.openxmlformats.org/officeDocument/2006/relationships" xmlns:p="http://schemas.openxmlformats.org/presentationml/2006/main">
  <p:tag name="DVSHAPEID" val="pfHcMoU72PZtiEZlzABkMx"/>
</p:tagLst>
</file>

<file path=ppt/tags/tag53.xml><?xml version="1.0" encoding="utf-8"?>
<p:tagLst xmlns:a="http://schemas.openxmlformats.org/drawingml/2006/main" xmlns:r="http://schemas.openxmlformats.org/officeDocument/2006/relationships" xmlns:p="http://schemas.openxmlformats.org/presentationml/2006/main">
  <p:tag name="DVSHAPEID" val="hYJymiSVrfr7ghgIjldkSl"/>
</p:tagLst>
</file>

<file path=ppt/tags/tag54.xml><?xml version="1.0" encoding="utf-8"?>
<p:tagLst xmlns:a="http://schemas.openxmlformats.org/drawingml/2006/main" xmlns:r="http://schemas.openxmlformats.org/officeDocument/2006/relationships" xmlns:p="http://schemas.openxmlformats.org/presentationml/2006/main">
  <p:tag name="DVSHAPEID" val="RXGRYbuJ07tRYItd2Ce7oJ"/>
</p:tagLst>
</file>

<file path=ppt/tags/tag55.xml><?xml version="1.0" encoding="utf-8"?>
<p:tagLst xmlns:a="http://schemas.openxmlformats.org/drawingml/2006/main" xmlns:r="http://schemas.openxmlformats.org/officeDocument/2006/relationships" xmlns:p="http://schemas.openxmlformats.org/presentationml/2006/main">
  <p:tag name="DVSHAPEID" val="2bnH4Qhf6sEW7MRukHqHej"/>
</p:tagLst>
</file>

<file path=ppt/tags/tag56.xml><?xml version="1.0" encoding="utf-8"?>
<p:tagLst xmlns:a="http://schemas.openxmlformats.org/drawingml/2006/main" xmlns:r="http://schemas.openxmlformats.org/officeDocument/2006/relationships" xmlns:p="http://schemas.openxmlformats.org/presentationml/2006/main">
  <p:tag name="DVSHAPEID" val="Doixe5jB5LX8Uvtg6DrL11"/>
</p:tagLst>
</file>

<file path=ppt/tags/tag57.xml><?xml version="1.0" encoding="utf-8"?>
<p:tagLst xmlns:a="http://schemas.openxmlformats.org/drawingml/2006/main" xmlns:r="http://schemas.openxmlformats.org/officeDocument/2006/relationships" xmlns:p="http://schemas.openxmlformats.org/presentationml/2006/main">
  <p:tag name="DVSHAPEID" val="c2BHlxixGGuJxZpwBbWvmT"/>
</p:tagLst>
</file>

<file path=ppt/tags/tag58.xml><?xml version="1.0" encoding="utf-8"?>
<p:tagLst xmlns:a="http://schemas.openxmlformats.org/drawingml/2006/main" xmlns:r="http://schemas.openxmlformats.org/officeDocument/2006/relationships" xmlns:p="http://schemas.openxmlformats.org/presentationml/2006/main">
  <p:tag name="DVSHAPEID" val="ZZRm13ANgthBbgWxKMiy5g"/>
</p:tagLst>
</file>

<file path=ppt/tags/tag59.xml><?xml version="1.0" encoding="utf-8"?>
<p:tagLst xmlns:a="http://schemas.openxmlformats.org/drawingml/2006/main" xmlns:r="http://schemas.openxmlformats.org/officeDocument/2006/relationships" xmlns:p="http://schemas.openxmlformats.org/presentationml/2006/main">
  <p:tag name="DVSHAPEID" val="DbYtRz1fPwFj2CQZveWTq1"/>
</p:tagLst>
</file>

<file path=ppt/tags/tag6.xml><?xml version="1.0" encoding="utf-8"?>
<p:tagLst xmlns:a="http://schemas.openxmlformats.org/drawingml/2006/main" xmlns:r="http://schemas.openxmlformats.org/officeDocument/2006/relationships" xmlns:p="http://schemas.openxmlformats.org/presentationml/2006/main">
  <p:tag name="DVSHAPEID" val="OWuf6iHFklMQpTxzupta77"/>
</p:tagLst>
</file>

<file path=ppt/tags/tag60.xml><?xml version="1.0" encoding="utf-8"?>
<p:tagLst xmlns:a="http://schemas.openxmlformats.org/drawingml/2006/main" xmlns:r="http://schemas.openxmlformats.org/officeDocument/2006/relationships" xmlns:p="http://schemas.openxmlformats.org/presentationml/2006/main">
  <p:tag name="DVSHAPEID" val="rVO8A4r9cONIlFoyc1L0DL"/>
</p:tagLst>
</file>

<file path=ppt/tags/tag61.xml><?xml version="1.0" encoding="utf-8"?>
<p:tagLst xmlns:a="http://schemas.openxmlformats.org/drawingml/2006/main" xmlns:r="http://schemas.openxmlformats.org/officeDocument/2006/relationships" xmlns:p="http://schemas.openxmlformats.org/presentationml/2006/main">
  <p:tag name="DVSHAPEID" val="WRdkGLh4BcQBJ2FJZWOFkQ"/>
</p:tagLst>
</file>

<file path=ppt/tags/tag62.xml><?xml version="1.0" encoding="utf-8"?>
<p:tagLst xmlns:a="http://schemas.openxmlformats.org/drawingml/2006/main" xmlns:r="http://schemas.openxmlformats.org/officeDocument/2006/relationships" xmlns:p="http://schemas.openxmlformats.org/presentationml/2006/main">
  <p:tag name="DVSHAPEID" val="vkgaBX2V7pnGYWUgoFS8dB"/>
</p:tagLst>
</file>

<file path=ppt/tags/tag63.xml><?xml version="1.0" encoding="utf-8"?>
<p:tagLst xmlns:a="http://schemas.openxmlformats.org/drawingml/2006/main" xmlns:r="http://schemas.openxmlformats.org/officeDocument/2006/relationships" xmlns:p="http://schemas.openxmlformats.org/presentationml/2006/main">
  <p:tag name="DVSHAPEID" val="RKVlSt1ObYr6lT3vaj1F4r"/>
</p:tagLst>
</file>

<file path=ppt/tags/tag64.xml><?xml version="1.0" encoding="utf-8"?>
<p:tagLst xmlns:a="http://schemas.openxmlformats.org/drawingml/2006/main" xmlns:r="http://schemas.openxmlformats.org/officeDocument/2006/relationships" xmlns:p="http://schemas.openxmlformats.org/presentationml/2006/main">
  <p:tag name="DVSHAPEID" val="d33IOJy9NbDUswef4zTiep"/>
</p:tagLst>
</file>

<file path=ppt/tags/tag65.xml><?xml version="1.0" encoding="utf-8"?>
<p:tagLst xmlns:a="http://schemas.openxmlformats.org/drawingml/2006/main" xmlns:r="http://schemas.openxmlformats.org/officeDocument/2006/relationships" xmlns:p="http://schemas.openxmlformats.org/presentationml/2006/main">
  <p:tag name="DVSHAPEID" val="fSA1cSuy6xwqwSi9Eig2bf"/>
</p:tagLst>
</file>

<file path=ppt/tags/tag66.xml><?xml version="1.0" encoding="utf-8"?>
<p:tagLst xmlns:a="http://schemas.openxmlformats.org/drawingml/2006/main" xmlns:r="http://schemas.openxmlformats.org/officeDocument/2006/relationships" xmlns:p="http://schemas.openxmlformats.org/presentationml/2006/main">
  <p:tag name="DVSHAPEID" val="KeQWZoWcHCUed1o7HFjWxM"/>
</p:tagLst>
</file>

<file path=ppt/tags/tag67.xml><?xml version="1.0" encoding="utf-8"?>
<p:tagLst xmlns:a="http://schemas.openxmlformats.org/drawingml/2006/main" xmlns:r="http://schemas.openxmlformats.org/officeDocument/2006/relationships" xmlns:p="http://schemas.openxmlformats.org/presentationml/2006/main">
  <p:tag name="DVSHAPEID" val="2Ls9ffSMCGOPHrjMvt6uVR"/>
</p:tagLst>
</file>

<file path=ppt/tags/tag68.xml><?xml version="1.0" encoding="utf-8"?>
<p:tagLst xmlns:a="http://schemas.openxmlformats.org/drawingml/2006/main" xmlns:r="http://schemas.openxmlformats.org/officeDocument/2006/relationships" xmlns:p="http://schemas.openxmlformats.org/presentationml/2006/main">
  <p:tag name="DVSHAPEID" val="DxiUAsWl0YLYb5tQ8HkV0e"/>
</p:tagLst>
</file>

<file path=ppt/tags/tag69.xml><?xml version="1.0" encoding="utf-8"?>
<p:tagLst xmlns:a="http://schemas.openxmlformats.org/drawingml/2006/main" xmlns:r="http://schemas.openxmlformats.org/officeDocument/2006/relationships" xmlns:p="http://schemas.openxmlformats.org/presentationml/2006/main">
  <p:tag name="DVSECTIONID" val="tAiaEpnwL1GMyusaL7R0Ms"/>
</p:tagLst>
</file>

<file path=ppt/tags/tag7.xml><?xml version="1.0" encoding="utf-8"?>
<p:tagLst xmlns:a="http://schemas.openxmlformats.org/drawingml/2006/main" xmlns:r="http://schemas.openxmlformats.org/officeDocument/2006/relationships" xmlns:p="http://schemas.openxmlformats.org/presentationml/2006/main">
  <p:tag name="DVSHAPEID" val="j2Vc9esZB2oD26wCliFcz9"/>
</p:tagLst>
</file>

<file path=ppt/tags/tag70.xml><?xml version="1.0" encoding="utf-8"?>
<p:tagLst xmlns:a="http://schemas.openxmlformats.org/drawingml/2006/main" xmlns:r="http://schemas.openxmlformats.org/officeDocument/2006/relationships" xmlns:p="http://schemas.openxmlformats.org/presentationml/2006/main">
  <p:tag name="DVSHAPEID" val="GWZbA6DR51A9Zs8EuMD0UQ"/>
</p:tagLst>
</file>

<file path=ppt/tags/tag71.xml><?xml version="1.0" encoding="utf-8"?>
<p:tagLst xmlns:a="http://schemas.openxmlformats.org/drawingml/2006/main" xmlns:r="http://schemas.openxmlformats.org/officeDocument/2006/relationships" xmlns:p="http://schemas.openxmlformats.org/presentationml/2006/main">
  <p:tag name="DVSHAPEID" val="24OLa7otfovUOsqwQ1rTA2"/>
</p:tagLst>
</file>

<file path=ppt/tags/tag72.xml><?xml version="1.0" encoding="utf-8"?>
<p:tagLst xmlns:a="http://schemas.openxmlformats.org/drawingml/2006/main" xmlns:r="http://schemas.openxmlformats.org/officeDocument/2006/relationships" xmlns:p="http://schemas.openxmlformats.org/presentationml/2006/main">
  <p:tag name="DVSHAPEID" val="E5DFeXVCy0fZMRUp6mdIov"/>
</p:tagLst>
</file>

<file path=ppt/tags/tag73.xml><?xml version="1.0" encoding="utf-8"?>
<p:tagLst xmlns:a="http://schemas.openxmlformats.org/drawingml/2006/main" xmlns:r="http://schemas.openxmlformats.org/officeDocument/2006/relationships" xmlns:p="http://schemas.openxmlformats.org/presentationml/2006/main">
  <p:tag name="DVSHAPEID" val="hXQK02gwZ0vPUVmOVwtBMb"/>
</p:tagLst>
</file>

<file path=ppt/tags/tag74.xml><?xml version="1.0" encoding="utf-8"?>
<p:tagLst xmlns:a="http://schemas.openxmlformats.org/drawingml/2006/main" xmlns:r="http://schemas.openxmlformats.org/officeDocument/2006/relationships" xmlns:p="http://schemas.openxmlformats.org/presentationml/2006/main">
  <p:tag name="DVSECTIONID" val="nhm1PwDmPf7LPDmxu0j8jf"/>
</p:tagLst>
</file>

<file path=ppt/tags/tag75.xml><?xml version="1.0" encoding="utf-8"?>
<p:tagLst xmlns:a="http://schemas.openxmlformats.org/drawingml/2006/main" xmlns:r="http://schemas.openxmlformats.org/officeDocument/2006/relationships" xmlns:p="http://schemas.openxmlformats.org/presentationml/2006/main">
  <p:tag name="DVSHAPEID" val="ia5rc4uIQOUkarWKdDztXK"/>
</p:tagLst>
</file>

<file path=ppt/tags/tag76.xml><?xml version="1.0" encoding="utf-8"?>
<p:tagLst xmlns:a="http://schemas.openxmlformats.org/drawingml/2006/main" xmlns:r="http://schemas.openxmlformats.org/officeDocument/2006/relationships" xmlns:p="http://schemas.openxmlformats.org/presentationml/2006/main">
  <p:tag name="DVSHAPEID" val="4Mhuo8KW7hEzon3Rztpobf"/>
</p:tagLst>
</file>

<file path=ppt/tags/tag77.xml><?xml version="1.0" encoding="utf-8"?>
<p:tagLst xmlns:a="http://schemas.openxmlformats.org/drawingml/2006/main" xmlns:r="http://schemas.openxmlformats.org/officeDocument/2006/relationships" xmlns:p="http://schemas.openxmlformats.org/presentationml/2006/main">
  <p:tag name="DVSHAPEID" val="oYxua25VqZf5jL6kOiBnru"/>
</p:tagLst>
</file>

<file path=ppt/tags/tag78.xml><?xml version="1.0" encoding="utf-8"?>
<p:tagLst xmlns:a="http://schemas.openxmlformats.org/drawingml/2006/main" xmlns:r="http://schemas.openxmlformats.org/officeDocument/2006/relationships" xmlns:p="http://schemas.openxmlformats.org/presentationml/2006/main">
  <p:tag name="DVSHAPEID" val="AU8vTvp7o4M8GF8JNTwDAf"/>
</p:tagLst>
</file>

<file path=ppt/tags/tag79.xml><?xml version="1.0" encoding="utf-8"?>
<p:tagLst xmlns:a="http://schemas.openxmlformats.org/drawingml/2006/main" xmlns:r="http://schemas.openxmlformats.org/officeDocument/2006/relationships" xmlns:p="http://schemas.openxmlformats.org/presentationml/2006/main">
  <p:tag name="DVSHAPEID" val="KHy9iLxU614TnDlF8zvjBb"/>
</p:tagLst>
</file>

<file path=ppt/tags/tag8.xml><?xml version="1.0" encoding="utf-8"?>
<p:tagLst xmlns:a="http://schemas.openxmlformats.org/drawingml/2006/main" xmlns:r="http://schemas.openxmlformats.org/officeDocument/2006/relationships" xmlns:p="http://schemas.openxmlformats.org/presentationml/2006/main">
  <p:tag name="DVSHAPEID" val="hK0vChkuNuEGCrkU8tdlKJ"/>
</p:tagLst>
</file>

<file path=ppt/tags/tag80.xml><?xml version="1.0" encoding="utf-8"?>
<p:tagLst xmlns:a="http://schemas.openxmlformats.org/drawingml/2006/main" xmlns:r="http://schemas.openxmlformats.org/officeDocument/2006/relationships" xmlns:p="http://schemas.openxmlformats.org/presentationml/2006/main">
  <p:tag name="DVSECTIONID" val="HIcINvnkWhu0c1NDARSocq"/>
</p:tagLst>
</file>

<file path=ppt/tags/tag81.xml><?xml version="1.0" encoding="utf-8"?>
<p:tagLst xmlns:a="http://schemas.openxmlformats.org/drawingml/2006/main" xmlns:r="http://schemas.openxmlformats.org/officeDocument/2006/relationships" xmlns:p="http://schemas.openxmlformats.org/presentationml/2006/main">
  <p:tag name="DVSHAPEID" val="Z2sUIomRK7dx6j9HGmYTGD"/>
</p:tagLst>
</file>

<file path=ppt/tags/tag82.xml><?xml version="1.0" encoding="utf-8"?>
<p:tagLst xmlns:a="http://schemas.openxmlformats.org/drawingml/2006/main" xmlns:r="http://schemas.openxmlformats.org/officeDocument/2006/relationships" xmlns:p="http://schemas.openxmlformats.org/presentationml/2006/main">
  <p:tag name="DVSHAPEID" val="GB2zGl453zzOMf1tpmAfwx"/>
</p:tagLst>
</file>

<file path=ppt/tags/tag83.xml><?xml version="1.0" encoding="utf-8"?>
<p:tagLst xmlns:a="http://schemas.openxmlformats.org/drawingml/2006/main" xmlns:r="http://schemas.openxmlformats.org/officeDocument/2006/relationships" xmlns:p="http://schemas.openxmlformats.org/presentationml/2006/main">
  <p:tag name="DVSHAPEID" val="lRhKIRN3qhymmRR9H1NE4D"/>
</p:tagLst>
</file>

<file path=ppt/tags/tag84.xml><?xml version="1.0" encoding="utf-8"?>
<p:tagLst xmlns:a="http://schemas.openxmlformats.org/drawingml/2006/main" xmlns:r="http://schemas.openxmlformats.org/officeDocument/2006/relationships" xmlns:p="http://schemas.openxmlformats.org/presentationml/2006/main">
  <p:tag name="DVSHAPEID" val="YhwTGcWBjr69fbhVCdi09h"/>
</p:tagLst>
</file>

<file path=ppt/tags/tag85.xml><?xml version="1.0" encoding="utf-8"?>
<p:tagLst xmlns:a="http://schemas.openxmlformats.org/drawingml/2006/main" xmlns:r="http://schemas.openxmlformats.org/officeDocument/2006/relationships" xmlns:p="http://schemas.openxmlformats.org/presentationml/2006/main">
  <p:tag name="DVSHAPEID" val="fqSaCgEysSsHT0eObA6OY7"/>
</p:tagLst>
</file>

<file path=ppt/tags/tag86.xml><?xml version="1.0" encoding="utf-8"?>
<p:tagLst xmlns:a="http://schemas.openxmlformats.org/drawingml/2006/main" xmlns:r="http://schemas.openxmlformats.org/officeDocument/2006/relationships" xmlns:p="http://schemas.openxmlformats.org/presentationml/2006/main">
  <p:tag name="DVSHAPEID" val="fdBFRLozl4uG151vzGWKYe"/>
</p:tagLst>
</file>

<file path=ppt/tags/tag87.xml><?xml version="1.0" encoding="utf-8"?>
<p:tagLst xmlns:a="http://schemas.openxmlformats.org/drawingml/2006/main" xmlns:r="http://schemas.openxmlformats.org/officeDocument/2006/relationships" xmlns:p="http://schemas.openxmlformats.org/presentationml/2006/main">
  <p:tag name="DVSHAPEID" val="GyihHO2HTkj7aFyWpTaTwo"/>
</p:tagLst>
</file>

<file path=ppt/tags/tag88.xml><?xml version="1.0" encoding="utf-8"?>
<p:tagLst xmlns:a="http://schemas.openxmlformats.org/drawingml/2006/main" xmlns:r="http://schemas.openxmlformats.org/officeDocument/2006/relationships" xmlns:p="http://schemas.openxmlformats.org/presentationml/2006/main">
  <p:tag name="DVSECTIONID" val="ENFONdCQGE98zEO6I8YujP"/>
</p:tagLst>
</file>

<file path=ppt/tags/tag89.xml><?xml version="1.0" encoding="utf-8"?>
<p:tagLst xmlns:a="http://schemas.openxmlformats.org/drawingml/2006/main" xmlns:r="http://schemas.openxmlformats.org/officeDocument/2006/relationships" xmlns:p="http://schemas.openxmlformats.org/presentationml/2006/main">
  <p:tag name="DVSHAPEID" val="ccY8NF1qSd91x3nz3AwEaa"/>
</p:tagLst>
</file>

<file path=ppt/tags/tag9.xml><?xml version="1.0" encoding="utf-8"?>
<p:tagLst xmlns:a="http://schemas.openxmlformats.org/drawingml/2006/main" xmlns:r="http://schemas.openxmlformats.org/officeDocument/2006/relationships" xmlns:p="http://schemas.openxmlformats.org/presentationml/2006/main">
  <p:tag name="DVSHAPEID" val="rLQq3S4avUxaLabDBaE7fT"/>
</p:tagLst>
</file>

<file path=ppt/tags/tag90.xml><?xml version="1.0" encoding="utf-8"?>
<p:tagLst xmlns:a="http://schemas.openxmlformats.org/drawingml/2006/main" xmlns:r="http://schemas.openxmlformats.org/officeDocument/2006/relationships" xmlns:p="http://schemas.openxmlformats.org/presentationml/2006/main">
  <p:tag name="DVSHAPEID" val="nTUmWDh3A5Hhl5jy0nGts5"/>
</p:tagLst>
</file>

<file path=ppt/tags/tag91.xml><?xml version="1.0" encoding="utf-8"?>
<p:tagLst xmlns:a="http://schemas.openxmlformats.org/drawingml/2006/main" xmlns:r="http://schemas.openxmlformats.org/officeDocument/2006/relationships" xmlns:p="http://schemas.openxmlformats.org/presentationml/2006/main">
  <p:tag name="DVSECTIONID" val="gPqkKRqsfU2h3o3YHaH5BQ"/>
</p:tagLst>
</file>

<file path=ppt/tags/tag92.xml><?xml version="1.0" encoding="utf-8"?>
<p:tagLst xmlns:a="http://schemas.openxmlformats.org/drawingml/2006/main" xmlns:r="http://schemas.openxmlformats.org/officeDocument/2006/relationships" xmlns:p="http://schemas.openxmlformats.org/presentationml/2006/main">
  <p:tag name="DVSHAPEID" val="Y97vyPPzmSe2P4drIn9OD4"/>
</p:tagLst>
</file>

<file path=ppt/tags/tag93.xml><?xml version="1.0" encoding="utf-8"?>
<p:tagLst xmlns:a="http://schemas.openxmlformats.org/drawingml/2006/main" xmlns:r="http://schemas.openxmlformats.org/officeDocument/2006/relationships" xmlns:p="http://schemas.openxmlformats.org/presentationml/2006/main">
  <p:tag name="DVSHAPEID" val="kfIigvz9XGHiVLer4rd0IP"/>
</p:tagLst>
</file>

<file path=ppt/tags/tag94.xml><?xml version="1.0" encoding="utf-8"?>
<p:tagLst xmlns:a="http://schemas.openxmlformats.org/drawingml/2006/main" xmlns:r="http://schemas.openxmlformats.org/officeDocument/2006/relationships" xmlns:p="http://schemas.openxmlformats.org/presentationml/2006/main">
  <p:tag name="DVSHAPEID" val="3ifelzEikDsUOSMgyk0cUx"/>
</p:tagLst>
</file>

<file path=ppt/tags/tag95.xml><?xml version="1.0" encoding="utf-8"?>
<p:tagLst xmlns:a="http://schemas.openxmlformats.org/drawingml/2006/main" xmlns:r="http://schemas.openxmlformats.org/officeDocument/2006/relationships" xmlns:p="http://schemas.openxmlformats.org/presentationml/2006/main">
  <p:tag name="DVSHAPEID" val="lx9rchjHBClvbq229ZvFm3"/>
</p:tagLst>
</file>

<file path=ppt/tags/tag96.xml><?xml version="1.0" encoding="utf-8"?>
<p:tagLst xmlns:a="http://schemas.openxmlformats.org/drawingml/2006/main" xmlns:r="http://schemas.openxmlformats.org/officeDocument/2006/relationships" xmlns:p="http://schemas.openxmlformats.org/presentationml/2006/main">
  <p:tag name="DVSHAPEID" val="Q1XlEOTT0wUwWI4TmnZC2P"/>
</p:tagLst>
</file>

<file path=ppt/tags/tag97.xml><?xml version="1.0" encoding="utf-8"?>
<p:tagLst xmlns:a="http://schemas.openxmlformats.org/drawingml/2006/main" xmlns:r="http://schemas.openxmlformats.org/officeDocument/2006/relationships" xmlns:p="http://schemas.openxmlformats.org/presentationml/2006/main">
  <p:tag name="DVSHAPEID" val="yjGmdwa0HfbhH8uRCvOIBP"/>
</p:tagLst>
</file>

<file path=ppt/tags/tag98.xml><?xml version="1.0" encoding="utf-8"?>
<p:tagLst xmlns:a="http://schemas.openxmlformats.org/drawingml/2006/main" xmlns:r="http://schemas.openxmlformats.org/officeDocument/2006/relationships" xmlns:p="http://schemas.openxmlformats.org/presentationml/2006/main">
  <p:tag name="DVSHAPEID" val="AFtkYgC8GJ10sDFiAnI0PF"/>
</p:tagLst>
</file>

<file path=ppt/tags/tag99.xml><?xml version="1.0" encoding="utf-8"?>
<p:tagLst xmlns:a="http://schemas.openxmlformats.org/drawingml/2006/main" xmlns:r="http://schemas.openxmlformats.org/officeDocument/2006/relationships" xmlns:p="http://schemas.openxmlformats.org/presentationml/2006/main">
  <p:tag name="DVSHAPEID" val="kF1VovKuOjeJJ0TTxTnyzr"/>
</p:tagLst>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TAR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RLI Presentation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1255</Words>
  <Application>Microsoft Office PowerPoint</Application>
  <PresentationFormat>On-screen Show (4:3)</PresentationFormat>
  <Paragraphs>252</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STAR Theme</vt:lpstr>
      <vt:lpstr>Solstice</vt:lpstr>
      <vt:lpstr>What is Student Growth Percentile (SGP)?</vt:lpstr>
      <vt:lpstr>SGP is a measure of growth</vt:lpstr>
      <vt:lpstr>The difference between PR and SGP</vt:lpstr>
      <vt:lpstr>A student example of growth</vt:lpstr>
      <vt:lpstr>Academic Peers have the Same Grade Level  and Starting Score</vt:lpstr>
      <vt:lpstr>How Krista’s Growth Compares to her Academic Peers</vt:lpstr>
      <vt:lpstr>How can we discuss growth data?</vt:lpstr>
      <vt:lpstr>Median Student Growth Percentiles for groups</vt:lpstr>
    </vt:vector>
  </TitlesOfParts>
  <Company>Erie 1 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tbramwell</dc:creator>
  <cp:lastModifiedBy>Tracy Bramwell</cp:lastModifiedBy>
  <cp:revision>5</cp:revision>
  <dcterms:created xsi:type="dcterms:W3CDTF">2013-01-28T23:32:52Z</dcterms:created>
  <dcterms:modified xsi:type="dcterms:W3CDTF">2014-07-16T00:08:23Z</dcterms:modified>
</cp:coreProperties>
</file>