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DF67B449-F393-4EBE-998A-4290C2A6BCCD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C2801E69-4291-4B5C-8C8E-03A626A8E80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graser@e1b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65917" y="3239029"/>
            <a:ext cx="4985118" cy="2438131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r"/>
            <a:endParaRPr lang="en-US" sz="5100" dirty="0" smtClean="0"/>
          </a:p>
          <a:p>
            <a:pPr algn="r"/>
            <a:endParaRPr lang="en-US" sz="5100" dirty="0"/>
          </a:p>
          <a:p>
            <a:pPr algn="r"/>
            <a:r>
              <a:rPr lang="en-US" sz="5100" dirty="0" smtClean="0"/>
              <a:t>Erie 1 BOCES</a:t>
            </a:r>
            <a:endParaRPr lang="en-US" sz="5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91400" cy="914400"/>
          </a:xfrm>
        </p:spPr>
        <p:txBody>
          <a:bodyPr/>
          <a:lstStyle/>
          <a:p>
            <a:r>
              <a:rPr lang="en-US" dirty="0" smtClean="0"/>
              <a:t>Student, Teacher, and Principal Evaluation</a:t>
            </a:r>
            <a:endParaRPr lang="en-US" dirty="0"/>
          </a:p>
        </p:txBody>
      </p:sp>
      <p:pic>
        <p:nvPicPr>
          <p:cNvPr id="1026" name="Picture 2" descr="C:\Users\sgraser\AppData\Local\Microsoft\Windows\Temporary Internet Files\Content.IE5\A3JRBAS5\MP90044852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1" y="1430866"/>
            <a:ext cx="5145088" cy="343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graser\AppData\Local\Microsoft\Windows\Temporary Internet Files\Content.IE5\BZFTJ22G\MP90034152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317" y="1430866"/>
            <a:ext cx="3868283" cy="343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5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46482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/>
              <a:t>On the next slide you will see four pictures. Choose the one you feel best symbolically represents the current state of student, teachers, and principal evaluation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152400"/>
            <a:ext cx="4114800" cy="701040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9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934200" cy="914400"/>
          </a:xfrm>
        </p:spPr>
        <p:txBody>
          <a:bodyPr/>
          <a:lstStyle/>
          <a:p>
            <a:r>
              <a:rPr lang="en-US" dirty="0" smtClean="0"/>
              <a:t>Symbolic  Representation: Step 1</a:t>
            </a:r>
            <a:endParaRPr lang="en-US" dirty="0"/>
          </a:p>
        </p:txBody>
      </p:sp>
      <p:pic>
        <p:nvPicPr>
          <p:cNvPr id="2050" name="Picture 2" descr="C:\Users\sgraser\AppData\Local\Microsoft\Windows\Temporary Internet Files\Content.IE5\3FWEVCSX\MC9001124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951" y="1325564"/>
            <a:ext cx="4347151" cy="256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997158" y="1589593"/>
            <a:ext cx="2864490" cy="2296607"/>
            <a:chOff x="1824" y="633"/>
            <a:chExt cx="2834" cy="2849"/>
          </a:xfrm>
        </p:grpSpPr>
        <p:sp>
          <p:nvSpPr>
            <p:cNvPr id="5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056" name="Picture 8" descr="C:\Users\sgraser\AppData\Local\Microsoft\Windows\Temporary Internet Files\Content.IE5\1ZN99VU6\MC9002791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49" y="4306068"/>
            <a:ext cx="1141432" cy="152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sgraser\AppData\Local\Microsoft\Windows\Temporary Internet Files\Content.IE5\1ZN99VU6\MC9002791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82082"/>
            <a:ext cx="1253634" cy="167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sgraser\AppData\Local\Microsoft\Windows\Temporary Internet Files\Content.IE5\1ZN99VU6\MC9002791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34" y="4265095"/>
            <a:ext cx="1172190" cy="156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ts1.mm.bing.net/th?&amp;id=HN.608033971932171646&amp;w=300&amp;h=300&amp;c=0&amp;pid=1.9&amp;rs=0&amp;p=0&amp;url=http%3A%2F%2Fwww.southsuburbansavings.com%2F2012%2F11%2Frare-new-coupons-monopoly-jenga-yahtzee.htm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255" y="397971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7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524000"/>
            <a:ext cx="8305800" cy="45720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Based on your picture choice get into groups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Identify and list issues and problems related to principal, teacher, and </a:t>
            </a:r>
            <a:r>
              <a:rPr lang="en-US" smtClean="0"/>
              <a:t>student evaluation</a:t>
            </a:r>
          </a:p>
          <a:p>
            <a:pPr marL="342900" lvl="8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934200" cy="1066800"/>
          </a:xfrm>
        </p:spPr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Use chart paper to list your groups thinking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Use only one color to list brainstorm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Clarify each item for common understanding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0" y="228600"/>
            <a:ext cx="5029200" cy="914400"/>
          </a:xfrm>
        </p:spPr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Using different colored markers code your responses: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Identify each items alignment to principal, teacher, and/or student evaluation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u="sng" dirty="0" smtClean="0"/>
              <a:t>Underline the items that are in the control of NYSED or NYS </a:t>
            </a:r>
            <a:r>
              <a:rPr lang="en-US" u="sng" dirty="0" err="1" smtClean="0"/>
              <a:t>Legilative</a:t>
            </a:r>
            <a:endParaRPr lang="en-US" u="sng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Put a box around items that are in control of local BOCES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Put an * asterisk next to items that are in control of the district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Put a + plus next to items that are in control of principals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Put a $ dollar sign next to items in control of teachers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Put an @ at sign next to items in control of students and their families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28600"/>
            <a:ext cx="4953000" cy="838200"/>
          </a:xfrm>
        </p:spPr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4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3000" y="76200"/>
            <a:ext cx="5943600" cy="1219200"/>
          </a:xfrm>
        </p:spPr>
        <p:txBody>
          <a:bodyPr/>
          <a:lstStyle/>
          <a:p>
            <a:r>
              <a:rPr lang="en-US" dirty="0" smtClean="0"/>
              <a:t>Review the Data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26906121"/>
              </p:ext>
            </p:extLst>
          </p:nvPr>
        </p:nvGraphicFramePr>
        <p:xfrm>
          <a:off x="457200" y="202088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patterns do you see in the coding?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implications do these patterns hold?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next steps could be taken to address issue</a:t>
                      </a:r>
                      <a:r>
                        <a:rPr lang="en-US" baseline="0" dirty="0" smtClean="0"/>
                        <a:t> or problems?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1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What might it take to enable greater attention and alignment among teacher and principal practice to support student learning?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867400" cy="990600"/>
          </a:xfrm>
        </p:spPr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1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dirty="0" smtClean="0"/>
              <a:t>* Please fill out evaluation form on line at the end of the day.</a:t>
            </a:r>
          </a:p>
          <a:p>
            <a:endParaRPr lang="en-US" dirty="0"/>
          </a:p>
          <a:p>
            <a:r>
              <a:rPr lang="en-US" dirty="0" smtClean="0"/>
              <a:t>Additional Questions:</a:t>
            </a:r>
          </a:p>
          <a:p>
            <a:endParaRPr lang="en-US" dirty="0" smtClean="0"/>
          </a:p>
          <a:p>
            <a:r>
              <a:rPr lang="en-US" dirty="0" smtClean="0"/>
              <a:t>Steve </a:t>
            </a:r>
            <a:r>
              <a:rPr lang="en-US" dirty="0" err="1" smtClean="0"/>
              <a:t>Graser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sgraser@e1b.org</a:t>
            </a:r>
            <a:endParaRPr lang="en-US" dirty="0" smtClean="0"/>
          </a:p>
          <a:p>
            <a:r>
              <a:rPr lang="en-US" dirty="0" smtClean="0"/>
              <a:t>716-821-7248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4600" y="228600"/>
            <a:ext cx="4114800" cy="762000"/>
          </a:xfrm>
        </p:spPr>
        <p:txBody>
          <a:bodyPr/>
          <a:lstStyle/>
          <a:p>
            <a:r>
              <a:rPr lang="en-US" dirty="0" smtClean="0"/>
              <a:t>Thank 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542</TotalTime>
  <Words>272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BlackTie</vt:lpstr>
      <vt:lpstr>Student, Teacher, and Principal Evaluation</vt:lpstr>
      <vt:lpstr>Activity</vt:lpstr>
      <vt:lpstr>Symbolic  Representation: Step 1</vt:lpstr>
      <vt:lpstr>Step 2</vt:lpstr>
      <vt:lpstr>Step 3</vt:lpstr>
      <vt:lpstr>Step 4</vt:lpstr>
      <vt:lpstr>Review the Data</vt:lpstr>
      <vt:lpstr>What to do</vt:lpstr>
      <vt:lpstr>Thank  you</vt:lpstr>
    </vt:vector>
  </TitlesOfParts>
  <Company>Erie 1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Student, Teacher, and Principal Evaluation</dc:title>
  <dc:creator>E1 Staff</dc:creator>
  <cp:lastModifiedBy>E1 Staff</cp:lastModifiedBy>
  <cp:revision>11</cp:revision>
  <dcterms:created xsi:type="dcterms:W3CDTF">2014-07-02T14:59:46Z</dcterms:created>
  <dcterms:modified xsi:type="dcterms:W3CDTF">2014-07-28T13:39:52Z</dcterms:modified>
</cp:coreProperties>
</file>