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4" r:id="rId7"/>
    <p:sldId id="260" r:id="rId8"/>
    <p:sldId id="261"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39EF3B-C6ED-4E13-B1C2-37574B7421B2}" type="datetimeFigureOut">
              <a:rPr lang="en-US" smtClean="0"/>
              <a:t>9/29/2014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B5F690-DF1D-40E2-A4C8-3EDF043B54BF}" type="slidenum">
              <a:rPr lang="en-US" smtClean="0"/>
              <a:t>‹#›</a:t>
            </a:fld>
            <a:endParaRPr lang="en-US"/>
          </a:p>
        </p:txBody>
      </p:sp>
    </p:spTree>
    <p:extLst>
      <p:ext uri="{BB962C8B-B14F-4D97-AF65-F5344CB8AC3E}">
        <p14:creationId xmlns:p14="http://schemas.microsoft.com/office/powerpoint/2010/main" val="1926487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39EF3B-C6ED-4E13-B1C2-37574B7421B2}" type="datetimeFigureOut">
              <a:rPr lang="en-US" smtClean="0"/>
              <a:t>9/29/2014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B5F690-DF1D-40E2-A4C8-3EDF043B54BF}" type="slidenum">
              <a:rPr lang="en-US" smtClean="0"/>
              <a:t>‹#›</a:t>
            </a:fld>
            <a:endParaRPr lang="en-US"/>
          </a:p>
        </p:txBody>
      </p:sp>
    </p:spTree>
    <p:extLst>
      <p:ext uri="{BB962C8B-B14F-4D97-AF65-F5344CB8AC3E}">
        <p14:creationId xmlns:p14="http://schemas.microsoft.com/office/powerpoint/2010/main" val="133488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39EF3B-C6ED-4E13-B1C2-37574B7421B2}" type="datetimeFigureOut">
              <a:rPr lang="en-US" smtClean="0"/>
              <a:t>9/29/2014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B5F690-DF1D-40E2-A4C8-3EDF043B54BF}" type="slidenum">
              <a:rPr lang="en-US" smtClean="0"/>
              <a:t>‹#›</a:t>
            </a:fld>
            <a:endParaRPr lang="en-US"/>
          </a:p>
        </p:txBody>
      </p:sp>
    </p:spTree>
    <p:extLst>
      <p:ext uri="{BB962C8B-B14F-4D97-AF65-F5344CB8AC3E}">
        <p14:creationId xmlns:p14="http://schemas.microsoft.com/office/powerpoint/2010/main" val="596584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39EF3B-C6ED-4E13-B1C2-37574B7421B2}" type="datetimeFigureOut">
              <a:rPr lang="en-US" smtClean="0"/>
              <a:t>9/29/2014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B5F690-DF1D-40E2-A4C8-3EDF043B54BF}" type="slidenum">
              <a:rPr lang="en-US" smtClean="0"/>
              <a:t>‹#›</a:t>
            </a:fld>
            <a:endParaRPr lang="en-US"/>
          </a:p>
        </p:txBody>
      </p:sp>
    </p:spTree>
    <p:extLst>
      <p:ext uri="{BB962C8B-B14F-4D97-AF65-F5344CB8AC3E}">
        <p14:creationId xmlns:p14="http://schemas.microsoft.com/office/powerpoint/2010/main" val="1637758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39EF3B-C6ED-4E13-B1C2-37574B7421B2}" type="datetimeFigureOut">
              <a:rPr lang="en-US" smtClean="0"/>
              <a:t>9/29/2014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B5F690-DF1D-40E2-A4C8-3EDF043B54BF}" type="slidenum">
              <a:rPr lang="en-US" smtClean="0"/>
              <a:t>‹#›</a:t>
            </a:fld>
            <a:endParaRPr lang="en-US"/>
          </a:p>
        </p:txBody>
      </p:sp>
    </p:spTree>
    <p:extLst>
      <p:ext uri="{BB962C8B-B14F-4D97-AF65-F5344CB8AC3E}">
        <p14:creationId xmlns:p14="http://schemas.microsoft.com/office/powerpoint/2010/main" val="2289771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39EF3B-C6ED-4E13-B1C2-37574B7421B2}" type="datetimeFigureOut">
              <a:rPr lang="en-US" smtClean="0"/>
              <a:t>9/29/2014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B5F690-DF1D-40E2-A4C8-3EDF043B54BF}" type="slidenum">
              <a:rPr lang="en-US" smtClean="0"/>
              <a:t>‹#›</a:t>
            </a:fld>
            <a:endParaRPr lang="en-US"/>
          </a:p>
        </p:txBody>
      </p:sp>
    </p:spTree>
    <p:extLst>
      <p:ext uri="{BB962C8B-B14F-4D97-AF65-F5344CB8AC3E}">
        <p14:creationId xmlns:p14="http://schemas.microsoft.com/office/powerpoint/2010/main" val="4125645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39EF3B-C6ED-4E13-B1C2-37574B7421B2}" type="datetimeFigureOut">
              <a:rPr lang="en-US" smtClean="0"/>
              <a:t>9/29/2014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B5F690-DF1D-40E2-A4C8-3EDF043B54BF}" type="slidenum">
              <a:rPr lang="en-US" smtClean="0"/>
              <a:t>‹#›</a:t>
            </a:fld>
            <a:endParaRPr lang="en-US"/>
          </a:p>
        </p:txBody>
      </p:sp>
    </p:spTree>
    <p:extLst>
      <p:ext uri="{BB962C8B-B14F-4D97-AF65-F5344CB8AC3E}">
        <p14:creationId xmlns:p14="http://schemas.microsoft.com/office/powerpoint/2010/main" val="2152484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39EF3B-C6ED-4E13-B1C2-37574B7421B2}" type="datetimeFigureOut">
              <a:rPr lang="en-US" smtClean="0"/>
              <a:t>9/29/2014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B5F690-DF1D-40E2-A4C8-3EDF043B54BF}" type="slidenum">
              <a:rPr lang="en-US" smtClean="0"/>
              <a:t>‹#›</a:t>
            </a:fld>
            <a:endParaRPr lang="en-US"/>
          </a:p>
        </p:txBody>
      </p:sp>
    </p:spTree>
    <p:extLst>
      <p:ext uri="{BB962C8B-B14F-4D97-AF65-F5344CB8AC3E}">
        <p14:creationId xmlns:p14="http://schemas.microsoft.com/office/powerpoint/2010/main" val="342565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39EF3B-C6ED-4E13-B1C2-37574B7421B2}" type="datetimeFigureOut">
              <a:rPr lang="en-US" smtClean="0"/>
              <a:t>9/29/2014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B5F690-DF1D-40E2-A4C8-3EDF043B54BF}" type="slidenum">
              <a:rPr lang="en-US" smtClean="0"/>
              <a:t>‹#›</a:t>
            </a:fld>
            <a:endParaRPr lang="en-US"/>
          </a:p>
        </p:txBody>
      </p:sp>
    </p:spTree>
    <p:extLst>
      <p:ext uri="{BB962C8B-B14F-4D97-AF65-F5344CB8AC3E}">
        <p14:creationId xmlns:p14="http://schemas.microsoft.com/office/powerpoint/2010/main" val="2605417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39EF3B-C6ED-4E13-B1C2-37574B7421B2}" type="datetimeFigureOut">
              <a:rPr lang="en-US" smtClean="0"/>
              <a:t>9/29/2014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B5F690-DF1D-40E2-A4C8-3EDF043B54BF}" type="slidenum">
              <a:rPr lang="en-US" smtClean="0"/>
              <a:t>‹#›</a:t>
            </a:fld>
            <a:endParaRPr lang="en-US"/>
          </a:p>
        </p:txBody>
      </p:sp>
    </p:spTree>
    <p:extLst>
      <p:ext uri="{BB962C8B-B14F-4D97-AF65-F5344CB8AC3E}">
        <p14:creationId xmlns:p14="http://schemas.microsoft.com/office/powerpoint/2010/main" val="4030092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39EF3B-C6ED-4E13-B1C2-37574B7421B2}" type="datetimeFigureOut">
              <a:rPr lang="en-US" smtClean="0"/>
              <a:t>9/29/2014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B5F690-DF1D-40E2-A4C8-3EDF043B54BF}" type="slidenum">
              <a:rPr lang="en-US" smtClean="0"/>
              <a:t>‹#›</a:t>
            </a:fld>
            <a:endParaRPr lang="en-US"/>
          </a:p>
        </p:txBody>
      </p:sp>
    </p:spTree>
    <p:extLst>
      <p:ext uri="{BB962C8B-B14F-4D97-AF65-F5344CB8AC3E}">
        <p14:creationId xmlns:p14="http://schemas.microsoft.com/office/powerpoint/2010/main" val="1575635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39EF3B-C6ED-4E13-B1C2-37574B7421B2}" type="datetimeFigureOut">
              <a:rPr lang="en-US" smtClean="0"/>
              <a:t>9/29/2014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B5F690-DF1D-40E2-A4C8-3EDF043B54BF}" type="slidenum">
              <a:rPr lang="en-US" smtClean="0"/>
              <a:t>‹#›</a:t>
            </a:fld>
            <a:endParaRPr lang="en-US"/>
          </a:p>
        </p:txBody>
      </p:sp>
    </p:spTree>
    <p:extLst>
      <p:ext uri="{BB962C8B-B14F-4D97-AF65-F5344CB8AC3E}">
        <p14:creationId xmlns:p14="http://schemas.microsoft.com/office/powerpoint/2010/main" val="19357011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engageny.org/resource/resources-about-state-growth-measur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p12.nysed.gov/irs/beds/2014/PMF/home.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engageny.org/resource/july-2014-nti-using-multiple-data-sources-inform-target-setting-slo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RTTT Admin Meeting</a:t>
            </a:r>
            <a:endParaRPr lang="en-US" dirty="0"/>
          </a:p>
        </p:txBody>
      </p:sp>
      <p:sp>
        <p:nvSpPr>
          <p:cNvPr id="3" name="Subtitle 2"/>
          <p:cNvSpPr>
            <a:spLocks noGrp="1"/>
          </p:cNvSpPr>
          <p:nvPr>
            <p:ph type="subTitle" idx="1"/>
          </p:nvPr>
        </p:nvSpPr>
        <p:spPr/>
        <p:txBody>
          <a:bodyPr/>
          <a:lstStyle/>
          <a:p>
            <a:r>
              <a:rPr lang="en-US" dirty="0" smtClean="0"/>
              <a:t>9-30-14</a:t>
            </a:r>
            <a:endParaRPr lang="en-US" dirty="0"/>
          </a:p>
        </p:txBody>
      </p:sp>
    </p:spTree>
    <p:extLst>
      <p:ext uri="{BB962C8B-B14F-4D97-AF65-F5344CB8AC3E}">
        <p14:creationId xmlns:p14="http://schemas.microsoft.com/office/powerpoint/2010/main" val="26613090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should be Aware of . . .</a:t>
            </a:r>
            <a:endParaRPr lang="en-US" dirty="0"/>
          </a:p>
        </p:txBody>
      </p:sp>
      <p:sp>
        <p:nvSpPr>
          <p:cNvPr id="3" name="Content Placeholder 2"/>
          <p:cNvSpPr>
            <a:spLocks noGrp="1"/>
          </p:cNvSpPr>
          <p:nvPr>
            <p:ph idx="1"/>
          </p:nvPr>
        </p:nvSpPr>
        <p:spPr/>
        <p:txBody>
          <a:bodyPr/>
          <a:lstStyle/>
          <a:p>
            <a:r>
              <a:rPr lang="en-US" dirty="0" smtClean="0"/>
              <a:t>State Provided Growth Scores Portal</a:t>
            </a:r>
          </a:p>
          <a:p>
            <a:r>
              <a:rPr lang="en-US" dirty="0" smtClean="0"/>
              <a:t>BEDS day reporting using roster verification teacher id’s and passwords - PMF</a:t>
            </a:r>
          </a:p>
          <a:p>
            <a:r>
              <a:rPr lang="en-US" dirty="0" smtClean="0"/>
              <a:t>Using Multiple Data Points to Inform SLOs</a:t>
            </a:r>
          </a:p>
          <a:p>
            <a:r>
              <a:rPr lang="en-US" dirty="0" smtClean="0"/>
              <a:t>Reports in Data Warehouse by new rosters </a:t>
            </a:r>
          </a:p>
          <a:p>
            <a:endParaRPr lang="en-US" dirty="0" smtClean="0"/>
          </a:p>
        </p:txBody>
      </p:sp>
    </p:spTree>
    <p:extLst>
      <p:ext uri="{BB962C8B-B14F-4D97-AF65-F5344CB8AC3E}">
        <p14:creationId xmlns:p14="http://schemas.microsoft.com/office/powerpoint/2010/main" val="11938255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Provided Growth Scores</a:t>
            </a:r>
            <a:endParaRPr lang="en-US" dirty="0"/>
          </a:p>
        </p:txBody>
      </p:sp>
      <p:sp>
        <p:nvSpPr>
          <p:cNvPr id="3" name="Content Placeholder 2"/>
          <p:cNvSpPr>
            <a:spLocks noGrp="1"/>
          </p:cNvSpPr>
          <p:nvPr>
            <p:ph idx="1"/>
          </p:nvPr>
        </p:nvSpPr>
        <p:spPr/>
        <p:txBody>
          <a:bodyPr/>
          <a:lstStyle/>
          <a:p>
            <a:pPr lvl="1"/>
            <a:r>
              <a:rPr lang="en-US" dirty="0" smtClean="0"/>
              <a:t>This page from </a:t>
            </a:r>
            <a:r>
              <a:rPr lang="en-US" dirty="0" err="1" smtClean="0"/>
              <a:t>engageny</a:t>
            </a:r>
            <a:r>
              <a:rPr lang="en-US" dirty="0" smtClean="0"/>
              <a:t> is a great resource for teachers who want to know which students were included in their growth score component of their APPR. Please encourage your teachers to go in and check their results.</a:t>
            </a:r>
          </a:p>
          <a:p>
            <a:pPr lvl="1"/>
            <a:r>
              <a:rPr lang="en-US" dirty="0" smtClean="0">
                <a:hlinkClick r:id="rId2"/>
              </a:rPr>
              <a:t>https://</a:t>
            </a:r>
            <a:r>
              <a:rPr lang="en-US" dirty="0" smtClean="0">
                <a:hlinkClick r:id="rId2"/>
              </a:rPr>
              <a:t>www.engageny.org/resource/resources-about-state-growth-measures</a:t>
            </a:r>
            <a:endParaRPr lang="en-US" dirty="0" smtClean="0"/>
          </a:p>
          <a:p>
            <a:pPr lvl="1"/>
            <a:endParaRPr lang="en-US" dirty="0" smtClean="0"/>
          </a:p>
          <a:p>
            <a:endParaRPr lang="en-US" dirty="0"/>
          </a:p>
        </p:txBody>
      </p:sp>
    </p:spTree>
    <p:extLst>
      <p:ext uri="{BB962C8B-B14F-4D97-AF65-F5344CB8AC3E}">
        <p14:creationId xmlns:p14="http://schemas.microsoft.com/office/powerpoint/2010/main" val="4661446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BEDS day Reporting PMF</a:t>
            </a:r>
            <a:endParaRPr lang="en-US" dirty="0"/>
          </a:p>
        </p:txBody>
      </p:sp>
      <p:sp>
        <p:nvSpPr>
          <p:cNvPr id="3" name="Content Placeholder 2"/>
          <p:cNvSpPr>
            <a:spLocks noGrp="1"/>
          </p:cNvSpPr>
          <p:nvPr>
            <p:ph idx="1"/>
          </p:nvPr>
        </p:nvSpPr>
        <p:spPr/>
        <p:txBody>
          <a:bodyPr/>
          <a:lstStyle/>
          <a:p>
            <a:r>
              <a:rPr lang="en-US" dirty="0" smtClean="0"/>
              <a:t>PMF – Personnel Master File</a:t>
            </a:r>
          </a:p>
          <a:p>
            <a:pPr lvl="1"/>
            <a:r>
              <a:rPr lang="en-US" dirty="0" smtClean="0">
                <a:hlinkClick r:id="rId2"/>
              </a:rPr>
              <a:t>http://www.p12.nysed.gov/irs/beds/2014/PMF/home.html</a:t>
            </a:r>
            <a:endParaRPr lang="en-US" dirty="0" smtClean="0"/>
          </a:p>
          <a:p>
            <a:pPr lvl="1"/>
            <a:r>
              <a:rPr lang="en-US" dirty="0" smtClean="0"/>
              <a:t>Check out Timeline at bottom of </a:t>
            </a:r>
            <a:r>
              <a:rPr lang="en-US" dirty="0" smtClean="0"/>
              <a:t>page</a:t>
            </a:r>
          </a:p>
          <a:p>
            <a:pPr lvl="1"/>
            <a:r>
              <a:rPr lang="en-US" dirty="0" smtClean="0"/>
              <a:t>If your Staff snapshot is not up, consider capturing BEDS day data on paper so teachers can enter it later.</a:t>
            </a:r>
            <a:r>
              <a:rPr lang="en-US" dirty="0" smtClean="0"/>
              <a:t> </a:t>
            </a:r>
            <a:endParaRPr lang="en-US" dirty="0"/>
          </a:p>
        </p:txBody>
      </p:sp>
    </p:spTree>
    <p:extLst>
      <p:ext uri="{BB962C8B-B14F-4D97-AF65-F5344CB8AC3E}">
        <p14:creationId xmlns:p14="http://schemas.microsoft.com/office/powerpoint/2010/main" val="22312676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2987" y="900112"/>
            <a:ext cx="7058025" cy="5057775"/>
          </a:xfrm>
          <a:prstGeom prst="rect">
            <a:avLst/>
          </a:prstGeom>
        </p:spPr>
      </p:pic>
    </p:spTree>
    <p:extLst>
      <p:ext uri="{BB962C8B-B14F-4D97-AF65-F5344CB8AC3E}">
        <p14:creationId xmlns:p14="http://schemas.microsoft.com/office/powerpoint/2010/main" val="2963768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609600"/>
            <a:ext cx="8200753" cy="4648200"/>
          </a:xfrm>
          <a:prstGeom prst="rect">
            <a:avLst/>
          </a:prstGeom>
        </p:spPr>
      </p:pic>
    </p:spTree>
    <p:extLst>
      <p:ext uri="{BB962C8B-B14F-4D97-AF65-F5344CB8AC3E}">
        <p14:creationId xmlns:p14="http://schemas.microsoft.com/office/powerpoint/2010/main" val="4229483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Multiple Data Points to Inform SLOs</a:t>
            </a:r>
            <a:endParaRPr lang="en-US" dirty="0"/>
          </a:p>
        </p:txBody>
      </p:sp>
      <p:sp>
        <p:nvSpPr>
          <p:cNvPr id="3" name="Content Placeholder 2"/>
          <p:cNvSpPr>
            <a:spLocks noGrp="1"/>
          </p:cNvSpPr>
          <p:nvPr>
            <p:ph idx="1"/>
          </p:nvPr>
        </p:nvSpPr>
        <p:spPr/>
        <p:txBody>
          <a:bodyPr/>
          <a:lstStyle/>
          <a:p>
            <a:pPr marL="0" indent="0">
              <a:buNone/>
            </a:pPr>
            <a:r>
              <a:rPr lang="en-US" dirty="0" smtClean="0"/>
              <a:t>This page on </a:t>
            </a:r>
            <a:r>
              <a:rPr lang="en-US" dirty="0" err="1" smtClean="0"/>
              <a:t>engageny</a:t>
            </a:r>
            <a:r>
              <a:rPr lang="en-US" dirty="0" smtClean="0"/>
              <a:t> describes this process in detail.</a:t>
            </a:r>
          </a:p>
          <a:p>
            <a:r>
              <a:rPr lang="en-US" dirty="0" smtClean="0">
                <a:hlinkClick r:id="rId2"/>
              </a:rPr>
              <a:t>https://www.engageny.org/resource/july-2014-nti-using-multiple-data-sources-inform-target-setting-slos</a:t>
            </a:r>
            <a:endParaRPr lang="en-US" dirty="0" smtClean="0"/>
          </a:p>
          <a:p>
            <a:r>
              <a:rPr lang="en-US" dirty="0" smtClean="0"/>
              <a:t>Dave </a:t>
            </a:r>
            <a:r>
              <a:rPr lang="en-US" dirty="0" err="1" smtClean="0"/>
              <a:t>Scalzo</a:t>
            </a:r>
            <a:r>
              <a:rPr lang="en-US" dirty="0" smtClean="0"/>
              <a:t> also did a presentation on August 20</a:t>
            </a:r>
            <a:r>
              <a:rPr lang="en-US" baseline="30000" dirty="0" smtClean="0"/>
              <a:t>th</a:t>
            </a:r>
            <a:r>
              <a:rPr lang="en-US" dirty="0" smtClean="0"/>
              <a:t> for New Administrators</a:t>
            </a:r>
          </a:p>
        </p:txBody>
      </p:sp>
    </p:spTree>
    <p:extLst>
      <p:ext uri="{BB962C8B-B14F-4D97-AF65-F5344CB8AC3E}">
        <p14:creationId xmlns:p14="http://schemas.microsoft.com/office/powerpoint/2010/main" val="29450957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 1 Data Warehouse Reports</a:t>
            </a:r>
            <a:endParaRPr lang="en-US" dirty="0"/>
          </a:p>
        </p:txBody>
      </p:sp>
      <p:sp>
        <p:nvSpPr>
          <p:cNvPr id="3" name="Content Placeholder 2"/>
          <p:cNvSpPr>
            <a:spLocks noGrp="1"/>
          </p:cNvSpPr>
          <p:nvPr>
            <p:ph idx="1"/>
          </p:nvPr>
        </p:nvSpPr>
        <p:spPr/>
        <p:txBody>
          <a:bodyPr/>
          <a:lstStyle/>
          <a:p>
            <a:r>
              <a:rPr lang="en-US" dirty="0" smtClean="0"/>
              <a:t>These reports are available to allow teachers to see a breakdown of how their current students did on last springs assessments.</a:t>
            </a:r>
          </a:p>
          <a:p>
            <a:r>
              <a:rPr lang="en-US" dirty="0" smtClean="0"/>
              <a:t>You can ask your CIO/DDC to pull these for your teachers.</a:t>
            </a:r>
            <a:endParaRPr lang="en-US" dirty="0"/>
          </a:p>
        </p:txBody>
      </p:sp>
    </p:spTree>
    <p:extLst>
      <p:ext uri="{BB962C8B-B14F-4D97-AF65-F5344CB8AC3E}">
        <p14:creationId xmlns:p14="http://schemas.microsoft.com/office/powerpoint/2010/main" val="20105853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Enjoy your Sessions!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738485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205</Words>
  <Application>Microsoft Office PowerPoint</Application>
  <PresentationFormat>On-screen Show (4:3)</PresentationFormat>
  <Paragraphs>23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RTTT Admin Meeting</vt:lpstr>
      <vt:lpstr>You should be Aware of . . .</vt:lpstr>
      <vt:lpstr>State Provided Growth Scores</vt:lpstr>
      <vt:lpstr>BEDS day Reporting PMF</vt:lpstr>
      <vt:lpstr>PowerPoint Presentation</vt:lpstr>
      <vt:lpstr>PowerPoint Presentation</vt:lpstr>
      <vt:lpstr>Using Multiple Data Points to Inform SLOs</vt:lpstr>
      <vt:lpstr>Level 1 Data Warehouse Reports</vt:lpstr>
      <vt:lpstr>Enjoy your Sessions!</vt:lpstr>
    </vt:vector>
  </TitlesOfParts>
  <Company>Erie 1 BOCES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RTTT Meeting</dc:title>
  <dc:creator>E1 Staff</dc:creator>
  <cp:lastModifiedBy>E1 Staff</cp:lastModifiedBy>
  <cp:revision>8</cp:revision>
  <dcterms:created xsi:type="dcterms:W3CDTF">2014-09-12T14:30:20Z</dcterms:created>
  <dcterms:modified xsi:type="dcterms:W3CDTF">2014-09-29T17:59:24Z</dcterms:modified>
</cp:coreProperties>
</file>