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 id="2147483705" r:id="rId2"/>
    <p:sldMasterId id="2147483706" r:id="rId3"/>
    <p:sldMasterId id="2147483707"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827128-C1F3-40EC-BC8F-23A8820A3DED}">
  <a:tblStyle styleId="{31827128-C1F3-40EC-BC8F-23A8820A3DED}"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6E8"/>
          </a:solidFill>
        </a:fill>
      </a:tcStyle>
    </a:wholeTbl>
    <a:band1H>
      <a:tcStyle>
        <a:tcBdr/>
        <a:fill>
          <a:solidFill>
            <a:srgbClr val="DDEDCE"/>
          </a:solidFill>
        </a:fill>
      </a:tcStyle>
    </a:band1H>
    <a:band1V>
      <a:tcStyle>
        <a:tcBdr/>
        <a:fill>
          <a:solidFill>
            <a:srgbClr val="DDEDCE"/>
          </a:solidFill>
        </a:fill>
      </a:tcStyle>
    </a:band1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w Cen MT"/>
          <a:ea typeface="Tw Cen MT"/>
          <a:cs typeface="Tw Cen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78"/>
  </p:normalViewPr>
  <p:slideViewPr>
    <p:cSldViewPr snapToGrid="0" snapToObjects="1">
      <p:cViewPr varScale="1">
        <p:scale>
          <a:sx n="106" d="100"/>
          <a:sy n="106" d="100"/>
        </p:scale>
        <p:origin x="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778704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3202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65585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158357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Jessie</a:t>
            </a:r>
          </a:p>
        </p:txBody>
      </p:sp>
    </p:spTree>
    <p:extLst>
      <p:ext uri="{BB962C8B-B14F-4D97-AF65-F5344CB8AC3E}">
        <p14:creationId xmlns:p14="http://schemas.microsoft.com/office/powerpoint/2010/main" val="55930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Jessie</a:t>
            </a:r>
          </a:p>
        </p:txBody>
      </p:sp>
    </p:spTree>
    <p:extLst>
      <p:ext uri="{BB962C8B-B14F-4D97-AF65-F5344CB8AC3E}">
        <p14:creationId xmlns:p14="http://schemas.microsoft.com/office/powerpoint/2010/main" val="1395132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118609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197480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Jessie</a:t>
            </a:r>
          </a:p>
        </p:txBody>
      </p:sp>
    </p:spTree>
    <p:extLst>
      <p:ext uri="{BB962C8B-B14F-4D97-AF65-F5344CB8AC3E}">
        <p14:creationId xmlns:p14="http://schemas.microsoft.com/office/powerpoint/2010/main" val="1473144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Jessie</a:t>
            </a:r>
          </a:p>
        </p:txBody>
      </p:sp>
    </p:spTree>
    <p:extLst>
      <p:ext uri="{BB962C8B-B14F-4D97-AF65-F5344CB8AC3E}">
        <p14:creationId xmlns:p14="http://schemas.microsoft.com/office/powerpoint/2010/main" val="1739000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turn and talk - Jessie </a:t>
            </a:r>
          </a:p>
        </p:txBody>
      </p:sp>
    </p:spTree>
    <p:extLst>
      <p:ext uri="{BB962C8B-B14F-4D97-AF65-F5344CB8AC3E}">
        <p14:creationId xmlns:p14="http://schemas.microsoft.com/office/powerpoint/2010/main" val="149861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6990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96060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8703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89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sldNum" idx="12"/>
          </p:nvPr>
        </p:nvSpPr>
        <p:spPr>
          <a:xfrm>
            <a:off x="3884620" y="8685213"/>
            <a:ext cx="2971799" cy="457200"/>
          </a:xfrm>
          <a:prstGeom prst="rect">
            <a:avLst/>
          </a:prstGeom>
          <a:noFill/>
          <a:ln>
            <a:noFill/>
          </a:ln>
        </p:spPr>
        <p:txBody>
          <a:bodyPr lIns="91700" tIns="45850" rIns="91700" bIns="4585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22</a:t>
            </a:fld>
            <a:endParaRPr lang="en" sz="1200" b="0" i="0" u="none" strike="noStrike" cap="none" baseline="0">
              <a:solidFill>
                <a:schemeClr val="dk1"/>
              </a:solidFill>
              <a:latin typeface="Calibri"/>
              <a:ea typeface="Calibri"/>
              <a:cs typeface="Calibri"/>
              <a:sym typeface="Calibri"/>
            </a:endParaRPr>
          </a:p>
        </p:txBody>
      </p:sp>
      <p:sp>
        <p:nvSpPr>
          <p:cNvPr id="430" name="Shape 430"/>
          <p:cNvSpPr>
            <a:spLocks noGrp="1" noRot="1" noChangeAspect="1"/>
          </p:cNvSpPr>
          <p:nvPr>
            <p:ph type="sldImg" idx="2"/>
          </p:nvPr>
        </p:nvSpPr>
        <p:spPr>
          <a:xfrm>
            <a:off x="341714" y="685488"/>
            <a:ext cx="61761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31" name="Shape 431"/>
          <p:cNvSpPr txBox="1">
            <a:spLocks noGrp="1"/>
          </p:cNvSpPr>
          <p:nvPr>
            <p:ph type="body" idx="1"/>
          </p:nvPr>
        </p:nvSpPr>
        <p:spPr>
          <a:xfrm>
            <a:off x="685801" y="4343400"/>
            <a:ext cx="54866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700" tIns="45850" rIns="91700" bIns="45850" anchor="t" anchorCtr="0">
            <a:noAutofit/>
          </a:bodyPr>
          <a:lstStyle/>
          <a:p>
            <a:pPr marL="0" marR="0" lvl="0" indent="0" algn="l" rtl="0">
              <a:spcBef>
                <a:spcPts val="0"/>
              </a:spcBef>
              <a:buNone/>
            </a:pPr>
            <a:endParaRPr sz="1200" b="1"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144522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41714" y="685488"/>
            <a:ext cx="61761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1" y="4343400"/>
            <a:ext cx="5486699" cy="4114800"/>
          </a:xfrm>
          <a:prstGeom prst="rect">
            <a:avLst/>
          </a:prstGeom>
          <a:noFill/>
          <a:ln>
            <a:noFill/>
          </a:ln>
        </p:spPr>
        <p:txBody>
          <a:bodyPr lIns="91700" tIns="45850" rIns="91700" bIns="45850" anchor="t" anchorCtr="0">
            <a:noAutofit/>
          </a:bodyPr>
          <a:lstStyle/>
          <a:p>
            <a:pPr marL="0" marR="0" lvl="0" indent="0" algn="l" rtl="0">
              <a:spcBef>
                <a:spcPts val="0"/>
              </a:spcBef>
              <a:buSzPct val="25000"/>
              <a:buNone/>
            </a:pPr>
            <a:r>
              <a:rPr lang="en" sz="1200" b="0" i="1" u="none" strike="noStrike" cap="none" baseline="0">
                <a:solidFill>
                  <a:schemeClr val="dk1"/>
                </a:solidFill>
                <a:latin typeface="Arial"/>
                <a:ea typeface="Arial"/>
                <a:cs typeface="Arial"/>
                <a:sym typeface="Arial"/>
              </a:rPr>
              <a:t>Suggested Language:</a:t>
            </a:r>
            <a:r>
              <a:rPr lang="en" sz="1200" b="0" i="0" u="none" strike="noStrike" cap="none" baseline="0">
                <a:solidFill>
                  <a:schemeClr val="dk1"/>
                </a:solidFill>
                <a:latin typeface="Arial"/>
                <a:ea typeface="Arial"/>
                <a:cs typeface="Arial"/>
                <a:sym typeface="Arial"/>
              </a:rPr>
              <a:t> “</a:t>
            </a:r>
            <a:r>
              <a:rPr lang="en" sz="1200" b="1" i="0" u="none" strike="noStrike" cap="none" baseline="0">
                <a:solidFill>
                  <a:schemeClr val="dk1"/>
                </a:solidFill>
                <a:latin typeface="Arial"/>
                <a:ea typeface="Arial"/>
                <a:cs typeface="Arial"/>
                <a:sym typeface="Arial"/>
              </a:rPr>
              <a:t>Paraphrasing</a:t>
            </a:r>
            <a:r>
              <a:rPr lang="en" sz="1200" b="0" i="0" u="none" strike="noStrike" cap="none" baseline="0">
                <a:solidFill>
                  <a:schemeClr val="dk1"/>
                </a:solidFill>
                <a:latin typeface="Arial"/>
                <a:ea typeface="Arial"/>
                <a:cs typeface="Arial"/>
                <a:sym typeface="Arial"/>
              </a:rPr>
              <a:t> is brain-compatible. The </a:t>
            </a:r>
            <a:r>
              <a:rPr lang="en" sz="1200" b="1" i="0" u="none" strike="noStrike" cap="none" baseline="0">
                <a:solidFill>
                  <a:schemeClr val="dk1"/>
                </a:solidFill>
                <a:latin typeface="Arial"/>
                <a:ea typeface="Arial"/>
                <a:cs typeface="Arial"/>
                <a:sym typeface="Arial"/>
              </a:rPr>
              <a:t>paraphrase</a:t>
            </a:r>
            <a:r>
              <a:rPr lang="en" sz="1200" b="0" i="0" u="none" strike="noStrike" cap="none" baseline="0">
                <a:solidFill>
                  <a:schemeClr val="dk1"/>
                </a:solidFill>
                <a:latin typeface="Arial"/>
                <a:ea typeface="Arial"/>
                <a:cs typeface="Arial"/>
                <a:sym typeface="Arial"/>
              </a:rPr>
              <a:t> sends a message I am not attacking you.  Allows blood flow to neo-cortex instead of to brain stem and limbic system.  Peptides located throughout body carry messages in blood stream, positively affects body chemistry.”</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SzPct val="25000"/>
              <a:buNone/>
            </a:pPr>
            <a:r>
              <a:rPr lang="en" sz="1200" b="0" i="0" u="none" strike="noStrike" cap="none" baseline="0">
                <a:solidFill>
                  <a:schemeClr val="dk1"/>
                </a:solidFill>
                <a:latin typeface="Arial"/>
                <a:ea typeface="Arial"/>
                <a:cs typeface="Arial"/>
                <a:sym typeface="Arial"/>
              </a:rPr>
              <a:t>Strategy:  </a:t>
            </a:r>
            <a:r>
              <a:rPr lang="en" sz="1200" b="0" i="0" u="sng" strike="noStrike" cap="none" baseline="0">
                <a:solidFill>
                  <a:schemeClr val="dk1"/>
                </a:solidFill>
                <a:latin typeface="Arial"/>
                <a:ea typeface="Arial"/>
                <a:cs typeface="Arial"/>
                <a:sym typeface="Arial"/>
              </a:rPr>
              <a:t>Focused Reading</a:t>
            </a:r>
          </a:p>
          <a:p>
            <a:pPr marL="0" marR="0" lvl="0" indent="0" algn="l" rtl="0">
              <a:spcBef>
                <a:spcPts val="0"/>
              </a:spcBef>
              <a:buSzPct val="25000"/>
              <a:buNone/>
            </a:pPr>
            <a:r>
              <a:rPr lang="en" sz="1200" b="0" i="0" u="none" strike="noStrike" cap="none" baseline="0">
                <a:solidFill>
                  <a:schemeClr val="dk1"/>
                </a:solidFill>
                <a:latin typeface="Arial"/>
                <a:ea typeface="Arial"/>
                <a:cs typeface="Arial"/>
                <a:sym typeface="Arial"/>
              </a:rPr>
              <a:t>OR</a:t>
            </a:r>
          </a:p>
          <a:p>
            <a:pPr marL="0" marR="0" lvl="0" indent="0" algn="l" rtl="0">
              <a:spcBef>
                <a:spcPts val="0"/>
              </a:spcBef>
              <a:buSzPct val="25000"/>
              <a:buNone/>
            </a:pPr>
            <a:r>
              <a:rPr lang="en" sz="1200" b="0" i="0" u="none" strike="noStrike" cap="none" baseline="0">
                <a:solidFill>
                  <a:schemeClr val="dk1"/>
                </a:solidFill>
                <a:latin typeface="Arial"/>
                <a:ea typeface="Arial"/>
                <a:cs typeface="Arial"/>
                <a:sym typeface="Arial"/>
              </a:rPr>
              <a:t>Strategy: </a:t>
            </a:r>
            <a:r>
              <a:rPr lang="en" sz="1200" b="0" i="0" u="sng" strike="noStrike" cap="none" baseline="0">
                <a:solidFill>
                  <a:schemeClr val="dk1"/>
                </a:solidFill>
                <a:latin typeface="Arial"/>
                <a:ea typeface="Arial"/>
                <a:cs typeface="Arial"/>
                <a:sym typeface="Arial"/>
              </a:rPr>
              <a:t>Partners Paraphrase</a:t>
            </a:r>
          </a:p>
          <a:p>
            <a:pPr marL="0" marR="0" lvl="0" indent="0" algn="l" rtl="0">
              <a:lnSpc>
                <a:spcPct val="110000"/>
              </a:lnSpc>
              <a:spcBef>
                <a:spcPts val="0"/>
              </a:spcBef>
              <a:spcAft>
                <a:spcPts val="1200"/>
              </a:spcAft>
              <a:buClr>
                <a:srgbClr val="800000"/>
              </a:buClr>
              <a:buSzPct val="100000"/>
              <a:buFont typeface="Calibri"/>
              <a:buAutoNum type="arabicPeriod"/>
            </a:pPr>
            <a:r>
              <a:rPr lang="en" sz="1200" b="0" i="0" u="none" strike="noStrike" cap="none" baseline="0">
                <a:solidFill>
                  <a:srgbClr val="000090"/>
                </a:solidFill>
                <a:latin typeface="Calibri"/>
                <a:ea typeface="Calibri"/>
                <a:cs typeface="Calibri"/>
                <a:sym typeface="Calibri"/>
              </a:rPr>
              <a:t>Designate an </a:t>
            </a:r>
            <a:r>
              <a:rPr lang="en" sz="1200" b="1" i="0" u="none" strike="noStrike" cap="none" baseline="0">
                <a:solidFill>
                  <a:srgbClr val="000090"/>
                </a:solidFill>
                <a:latin typeface="Calibri"/>
                <a:ea typeface="Calibri"/>
                <a:cs typeface="Calibri"/>
                <a:sym typeface="Calibri"/>
              </a:rPr>
              <a:t>A</a:t>
            </a:r>
            <a:r>
              <a:rPr lang="en" sz="1200" b="0" i="0" u="none" strike="noStrike" cap="none" baseline="0">
                <a:solidFill>
                  <a:srgbClr val="000090"/>
                </a:solidFill>
                <a:latin typeface="Calibri"/>
                <a:ea typeface="Calibri"/>
                <a:cs typeface="Calibri"/>
                <a:sym typeface="Calibri"/>
              </a:rPr>
              <a:t> and </a:t>
            </a:r>
            <a:r>
              <a:rPr lang="en" sz="1200" b="1" i="0" u="none" strike="noStrike" cap="none" baseline="0">
                <a:solidFill>
                  <a:srgbClr val="000090"/>
                </a:solidFill>
                <a:latin typeface="Calibri"/>
                <a:ea typeface="Calibri"/>
                <a:cs typeface="Calibri"/>
                <a:sym typeface="Calibri"/>
              </a:rPr>
              <a:t>B</a:t>
            </a:r>
            <a:r>
              <a:rPr lang="en" sz="1200" b="0" i="0" u="none" strike="noStrike" cap="none" baseline="0">
                <a:solidFill>
                  <a:srgbClr val="000090"/>
                </a:solidFill>
                <a:latin typeface="Calibri"/>
                <a:ea typeface="Calibri"/>
                <a:cs typeface="Calibri"/>
                <a:sym typeface="Calibri"/>
              </a:rPr>
              <a:t>.</a:t>
            </a:r>
          </a:p>
          <a:p>
            <a:pPr marL="0" marR="0" lvl="0" indent="0" algn="l" rtl="0">
              <a:lnSpc>
                <a:spcPct val="110000"/>
              </a:lnSpc>
              <a:spcBef>
                <a:spcPts val="0"/>
              </a:spcBef>
              <a:spcAft>
                <a:spcPts val="1200"/>
              </a:spcAft>
              <a:buClr>
                <a:srgbClr val="800000"/>
              </a:buClr>
              <a:buSzPct val="100000"/>
              <a:buFont typeface="Calibri"/>
              <a:buAutoNum type="arabicPeriod"/>
            </a:pPr>
            <a:r>
              <a:rPr lang="en" sz="1200" b="0" i="0" u="none" strike="noStrike" cap="none" baseline="0">
                <a:solidFill>
                  <a:srgbClr val="000090"/>
                </a:solidFill>
                <a:latin typeface="Calibri"/>
                <a:ea typeface="Calibri"/>
                <a:cs typeface="Calibri"/>
                <a:sym typeface="Calibri"/>
              </a:rPr>
              <a:t>Beginning on page 47 in the </a:t>
            </a:r>
            <a:r>
              <a:rPr lang="en" sz="1200" b="1" i="0" u="none" strike="noStrike" cap="none" baseline="0">
                <a:solidFill>
                  <a:srgbClr val="000090"/>
                </a:solidFill>
                <a:latin typeface="Calibri"/>
                <a:ea typeface="Calibri"/>
                <a:cs typeface="Calibri"/>
                <a:sym typeface="Calibri"/>
              </a:rPr>
              <a:t>LG,</a:t>
            </a:r>
            <a:r>
              <a:rPr lang="en" sz="1200" b="0" i="0" u="none" strike="noStrike" cap="none" baseline="0">
                <a:solidFill>
                  <a:srgbClr val="000090"/>
                </a:solidFill>
                <a:latin typeface="Calibri"/>
                <a:ea typeface="Calibri"/>
                <a:cs typeface="Calibri"/>
                <a:sym typeface="Calibri"/>
              </a:rPr>
              <a:t> </a:t>
            </a:r>
            <a:r>
              <a:rPr lang="en" sz="1200" b="0" i="1" u="none" strike="noStrike" cap="none" baseline="0">
                <a:solidFill>
                  <a:srgbClr val="000090"/>
                </a:solidFill>
                <a:latin typeface="Calibri"/>
                <a:ea typeface="Calibri"/>
                <a:cs typeface="Calibri"/>
                <a:sym typeface="Calibri"/>
              </a:rPr>
              <a:t>Paraphrasing</a:t>
            </a:r>
            <a:r>
              <a:rPr lang="en" sz="1200" b="0" i="0" u="none" strike="noStrike" cap="none" baseline="0">
                <a:solidFill>
                  <a:srgbClr val="000090"/>
                </a:solidFill>
                <a:latin typeface="Calibri"/>
                <a:ea typeface="Calibri"/>
                <a:cs typeface="Calibri"/>
                <a:sym typeface="Calibri"/>
              </a:rPr>
              <a:t>, read the first paragraph, silently simultaneously. </a:t>
            </a:r>
          </a:p>
          <a:p>
            <a:pPr marL="0" marR="0" lvl="0" indent="0" algn="l" rtl="0">
              <a:lnSpc>
                <a:spcPct val="110000"/>
              </a:lnSpc>
              <a:spcBef>
                <a:spcPts val="0"/>
              </a:spcBef>
              <a:spcAft>
                <a:spcPts val="1200"/>
              </a:spcAft>
              <a:buClr>
                <a:srgbClr val="800000"/>
              </a:buClr>
              <a:buSzPct val="100000"/>
              <a:buFont typeface="Calibri"/>
              <a:buAutoNum type="arabicPeriod"/>
            </a:pPr>
            <a:r>
              <a:rPr lang="en" sz="1200" b="0" i="0" u="none" strike="noStrike" cap="none" baseline="0">
                <a:solidFill>
                  <a:srgbClr val="000090"/>
                </a:solidFill>
                <a:latin typeface="Calibri"/>
                <a:ea typeface="Calibri"/>
                <a:cs typeface="Calibri"/>
                <a:sym typeface="Calibri"/>
              </a:rPr>
              <a:t>After reading, </a:t>
            </a:r>
            <a:r>
              <a:rPr lang="en" sz="1200" b="1" i="0" u="none" strike="noStrike" cap="none" baseline="0">
                <a:solidFill>
                  <a:srgbClr val="000090"/>
                </a:solidFill>
                <a:latin typeface="Calibri"/>
                <a:ea typeface="Calibri"/>
                <a:cs typeface="Calibri"/>
                <a:sym typeface="Calibri"/>
              </a:rPr>
              <a:t>A</a:t>
            </a:r>
            <a:r>
              <a:rPr lang="en" sz="1200" b="0" i="0" u="none" strike="noStrike" cap="none" baseline="0">
                <a:solidFill>
                  <a:srgbClr val="000090"/>
                </a:solidFill>
                <a:latin typeface="Calibri"/>
                <a:ea typeface="Calibri"/>
                <a:cs typeface="Calibri"/>
                <a:sym typeface="Calibri"/>
              </a:rPr>
              <a:t> will paraphrase.</a:t>
            </a:r>
          </a:p>
          <a:p>
            <a:pPr marL="0" marR="0" lvl="0" indent="0" algn="l" rtl="0">
              <a:lnSpc>
                <a:spcPct val="110000"/>
              </a:lnSpc>
              <a:spcBef>
                <a:spcPts val="0"/>
              </a:spcBef>
              <a:spcAft>
                <a:spcPts val="1200"/>
              </a:spcAft>
              <a:buClr>
                <a:srgbClr val="800000"/>
              </a:buClr>
              <a:buSzPct val="100000"/>
              <a:buFont typeface="Calibri"/>
              <a:buAutoNum type="arabicPeriod"/>
            </a:pPr>
            <a:r>
              <a:rPr lang="en" sz="1200" b="0" i="0" u="none" strike="noStrike" cap="none" baseline="0">
                <a:solidFill>
                  <a:srgbClr val="000090"/>
                </a:solidFill>
                <a:latin typeface="Calibri"/>
                <a:ea typeface="Calibri"/>
                <a:cs typeface="Calibri"/>
                <a:sym typeface="Calibri"/>
              </a:rPr>
              <a:t>Read the next paragraph and </a:t>
            </a:r>
            <a:r>
              <a:rPr lang="en" sz="1200" b="1" i="0" u="none" strike="noStrike" cap="none" baseline="0">
                <a:solidFill>
                  <a:srgbClr val="000090"/>
                </a:solidFill>
                <a:latin typeface="Calibri"/>
                <a:ea typeface="Calibri"/>
                <a:cs typeface="Calibri"/>
                <a:sym typeface="Calibri"/>
              </a:rPr>
              <a:t>B</a:t>
            </a:r>
            <a:r>
              <a:rPr lang="en" sz="1200" b="0" i="0" u="none" strike="noStrike" cap="none" baseline="0">
                <a:solidFill>
                  <a:srgbClr val="000090"/>
                </a:solidFill>
                <a:latin typeface="Calibri"/>
                <a:ea typeface="Calibri"/>
                <a:cs typeface="Calibri"/>
                <a:sym typeface="Calibri"/>
              </a:rPr>
              <a:t> will paraphrase.</a:t>
            </a:r>
          </a:p>
          <a:p>
            <a:pPr marL="0" marR="0" lvl="0" indent="0" algn="l" rtl="0">
              <a:lnSpc>
                <a:spcPct val="110000"/>
              </a:lnSpc>
              <a:spcBef>
                <a:spcPts val="0"/>
              </a:spcBef>
              <a:spcAft>
                <a:spcPts val="1200"/>
              </a:spcAft>
              <a:buClr>
                <a:srgbClr val="800000"/>
              </a:buClr>
              <a:buSzPct val="100000"/>
              <a:buFont typeface="Calibri"/>
              <a:buAutoNum type="arabicPeriod"/>
            </a:pPr>
            <a:r>
              <a:rPr lang="en" sz="1200" b="0" i="0" u="none" strike="noStrike" cap="none" baseline="0">
                <a:solidFill>
                  <a:srgbClr val="000090"/>
                </a:solidFill>
                <a:latin typeface="Calibri"/>
                <a:ea typeface="Calibri"/>
                <a:cs typeface="Calibri"/>
                <a:sym typeface="Calibri"/>
              </a:rPr>
              <a:t>Continue pattern until the end of the</a:t>
            </a:r>
            <a:r>
              <a:rPr lang="en" sz="1200" b="0" i="1" u="none" strike="noStrike" cap="none" baseline="0">
                <a:solidFill>
                  <a:srgbClr val="000090"/>
                </a:solidFill>
                <a:latin typeface="Calibri"/>
                <a:ea typeface="Calibri"/>
                <a:cs typeface="Calibri"/>
                <a:sym typeface="Calibri"/>
              </a:rPr>
              <a:t> </a:t>
            </a:r>
            <a:r>
              <a:rPr lang="en" sz="1200" b="0" i="0" u="none" strike="noStrike" cap="none" baseline="0">
                <a:solidFill>
                  <a:schemeClr val="dk1"/>
                </a:solidFill>
                <a:latin typeface="Arial"/>
                <a:ea typeface="Arial"/>
                <a:cs typeface="Arial"/>
                <a:sym typeface="Arial"/>
              </a:rPr>
              <a:t>page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40" name="Shape 440"/>
          <p:cNvSpPr txBox="1">
            <a:spLocks noGrp="1"/>
          </p:cNvSpPr>
          <p:nvPr>
            <p:ph type="sldNum" idx="12"/>
          </p:nvPr>
        </p:nvSpPr>
        <p:spPr>
          <a:xfrm>
            <a:off x="3884620" y="8685213"/>
            <a:ext cx="2971799" cy="457200"/>
          </a:xfrm>
          <a:prstGeom prst="rect">
            <a:avLst/>
          </a:prstGeom>
          <a:noFill/>
          <a:ln>
            <a:noFill/>
          </a:ln>
        </p:spPr>
        <p:txBody>
          <a:bodyPr lIns="91700" tIns="45850" rIns="91700" bIns="4585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23</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228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sldNum" idx="12"/>
          </p:nvPr>
        </p:nvSpPr>
        <p:spPr>
          <a:xfrm>
            <a:off x="3884620" y="8685213"/>
            <a:ext cx="2971799" cy="457200"/>
          </a:xfrm>
          <a:prstGeom prst="rect">
            <a:avLst/>
          </a:prstGeom>
          <a:noFill/>
          <a:ln>
            <a:noFill/>
          </a:ln>
        </p:spPr>
        <p:txBody>
          <a:bodyPr lIns="91700" tIns="45850" rIns="91700" bIns="4585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24</a:t>
            </a:fld>
            <a:endParaRPr lang="en" sz="1200" b="0" i="0" u="none" strike="noStrike" cap="none" baseline="0">
              <a:solidFill>
                <a:schemeClr val="dk1"/>
              </a:solidFill>
              <a:latin typeface="Calibri"/>
              <a:ea typeface="Calibri"/>
              <a:cs typeface="Calibri"/>
              <a:sym typeface="Calibri"/>
            </a:endParaRPr>
          </a:p>
        </p:txBody>
      </p:sp>
      <p:sp>
        <p:nvSpPr>
          <p:cNvPr id="455" name="Shape 455"/>
          <p:cNvSpPr>
            <a:spLocks noGrp="1" noRot="1" noChangeAspect="1"/>
          </p:cNvSpPr>
          <p:nvPr>
            <p:ph type="sldImg" idx="2"/>
          </p:nvPr>
        </p:nvSpPr>
        <p:spPr>
          <a:xfrm>
            <a:off x="341714" y="685488"/>
            <a:ext cx="61761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456" name="Shape 456"/>
          <p:cNvSpPr txBox="1">
            <a:spLocks noGrp="1"/>
          </p:cNvSpPr>
          <p:nvPr>
            <p:ph type="body" idx="1"/>
          </p:nvPr>
        </p:nvSpPr>
        <p:spPr>
          <a:xfrm>
            <a:off x="685801" y="4343400"/>
            <a:ext cx="54866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700" tIns="45850" rIns="91700" bIns="45850" anchor="t" anchorCtr="0">
            <a:noAutofit/>
          </a:bodyPr>
          <a:lstStyle/>
          <a:p>
            <a:pPr marL="0" marR="0" lvl="0" indent="0" algn="l" rtl="0">
              <a:spcBef>
                <a:spcPts val="0"/>
              </a:spcBef>
              <a:buNone/>
            </a:pPr>
            <a:endParaRPr sz="1200" b="1"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1328104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1" y="4343400"/>
            <a:ext cx="5486699" cy="4114800"/>
          </a:xfrm>
          <a:prstGeom prst="rect">
            <a:avLst/>
          </a:prstGeom>
        </p:spPr>
        <p:txBody>
          <a:bodyPr lIns="90725" tIns="90725" rIns="90725" bIns="90725" anchor="ctr" anchorCtr="0">
            <a:noAutofit/>
          </a:bodyPr>
          <a:lstStyle/>
          <a:p>
            <a:pPr lvl="0" rtl="0">
              <a:spcBef>
                <a:spcPts val="0"/>
              </a:spcBef>
              <a:buNone/>
            </a:pPr>
            <a:endParaRPr sz="1400"/>
          </a:p>
        </p:txBody>
      </p:sp>
      <p:sp>
        <p:nvSpPr>
          <p:cNvPr id="463" name="Shape 463"/>
          <p:cNvSpPr>
            <a:spLocks noGrp="1" noRot="1" noChangeAspect="1"/>
          </p:cNvSpPr>
          <p:nvPr>
            <p:ph type="sldImg" idx="2"/>
          </p:nvPr>
        </p:nvSpPr>
        <p:spPr>
          <a:xfrm>
            <a:off x="341714" y="685488"/>
            <a:ext cx="61761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0171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13502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buNone/>
            </a:pPr>
            <a:r>
              <a:rPr lang="en" sz="1200">
                <a:latin typeface="Calibri"/>
                <a:ea typeface="Calibri"/>
                <a:cs typeface="Calibri"/>
                <a:sym typeface="Calibri"/>
              </a:rPr>
              <a:t>Begin DVD at 5:56 and end at 10:00. Continue DVD at 12:15. Have you ever responded to someone based on emotion or have someone responding to you based on emotion? How important is body language when dealing with situations? </a:t>
            </a:r>
          </a:p>
          <a:p>
            <a:pPr>
              <a:spcBef>
                <a:spcPts val="0"/>
              </a:spcBef>
              <a:buNone/>
            </a:pPr>
            <a:endParaRPr/>
          </a:p>
        </p:txBody>
      </p:sp>
    </p:spTree>
    <p:extLst>
      <p:ext uri="{BB962C8B-B14F-4D97-AF65-F5344CB8AC3E}">
        <p14:creationId xmlns:p14="http://schemas.microsoft.com/office/powerpoint/2010/main" val="860516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77720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4375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8388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Table sheet </a:t>
            </a:r>
          </a:p>
        </p:txBody>
      </p:sp>
    </p:spTree>
    <p:extLst>
      <p:ext uri="{BB962C8B-B14F-4D97-AF65-F5344CB8AC3E}">
        <p14:creationId xmlns:p14="http://schemas.microsoft.com/office/powerpoint/2010/main" val="172206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55590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33" name="Shape 7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298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701951" y="1143000"/>
            <a:ext cx="5453999" cy="30854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1" name="Shape 741"/>
          <p:cNvSpPr txBox="1">
            <a:spLocks noGrp="1"/>
          </p:cNvSpPr>
          <p:nvPr>
            <p:ph type="body" idx="1"/>
          </p:nvPr>
        </p:nvSpPr>
        <p:spPr>
          <a:xfrm>
            <a:off x="686421" y="4400237"/>
            <a:ext cx="5485200" cy="3600899"/>
          </a:xfrm>
          <a:prstGeom prst="rect">
            <a:avLst/>
          </a:prstGeom>
          <a:noFill/>
          <a:ln>
            <a:noFill/>
          </a:ln>
        </p:spPr>
        <p:txBody>
          <a:bodyPr lIns="89600" tIns="44800" rIns="89600" bIns="44800" anchor="t" anchorCtr="0">
            <a:noAutofit/>
          </a:bodyPr>
          <a:lstStyle/>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Use the 4 As protocol to look at Danielson’s scenarios on the 3</a:t>
            </a:r>
            <a:r>
              <a:rPr lang="en" sz="1200" b="0" i="0" u="none" strike="noStrike" cap="none" baseline="30000">
                <a:solidFill>
                  <a:schemeClr val="dk1"/>
                </a:solidFill>
                <a:latin typeface="Calibri"/>
                <a:ea typeface="Calibri"/>
                <a:cs typeface="Calibri"/>
                <a:sym typeface="Calibri"/>
              </a:rPr>
              <a:t>rd</a:t>
            </a:r>
            <a:r>
              <a:rPr lang="en" sz="1200" b="0" i="0" u="none" strike="noStrike" cap="none" baseline="0">
                <a:solidFill>
                  <a:schemeClr val="dk1"/>
                </a:solidFill>
                <a:latin typeface="Calibri"/>
                <a:ea typeface="Calibri"/>
                <a:cs typeface="Calibri"/>
                <a:sym typeface="Calibri"/>
              </a:rPr>
              <a:t> Domain </a:t>
            </a:r>
          </a:p>
        </p:txBody>
      </p:sp>
      <p:sp>
        <p:nvSpPr>
          <p:cNvPr id="742" name="Shape 742"/>
          <p:cNvSpPr txBox="1">
            <a:spLocks noGrp="1"/>
          </p:cNvSpPr>
          <p:nvPr>
            <p:ph type="sldNum" idx="12"/>
          </p:nvPr>
        </p:nvSpPr>
        <p:spPr>
          <a:xfrm>
            <a:off x="3884026" y="8684926"/>
            <a:ext cx="2972400" cy="458999"/>
          </a:xfrm>
          <a:prstGeom prst="rect">
            <a:avLst/>
          </a:prstGeom>
          <a:noFill/>
          <a:ln>
            <a:noFill/>
          </a:ln>
        </p:spPr>
        <p:txBody>
          <a:bodyPr lIns="89600" tIns="44800" rIns="89600" bIns="448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33</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636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136495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6" name="Shape 7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72576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
              <a:t>behavior problems chart paper generate ideas, lap tops with google docs to populate chart of behavior problems and possible solutions</a:t>
            </a:r>
          </a:p>
        </p:txBody>
      </p:sp>
      <p:sp>
        <p:nvSpPr>
          <p:cNvPr id="762" name="Shape 7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2903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69" name="Shape 7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2920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Jessie</a:t>
            </a:r>
          </a:p>
        </p:txBody>
      </p:sp>
    </p:spTree>
    <p:extLst>
      <p:ext uri="{BB962C8B-B14F-4D97-AF65-F5344CB8AC3E}">
        <p14:creationId xmlns:p14="http://schemas.microsoft.com/office/powerpoint/2010/main" val="114427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Jessie</a:t>
            </a:r>
          </a:p>
        </p:txBody>
      </p:sp>
    </p:spTree>
    <p:extLst>
      <p:ext uri="{BB962C8B-B14F-4D97-AF65-F5344CB8AC3E}">
        <p14:creationId xmlns:p14="http://schemas.microsoft.com/office/powerpoint/2010/main" val="33226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Jessie</a:t>
            </a:r>
          </a:p>
        </p:txBody>
      </p:sp>
    </p:spTree>
    <p:extLst>
      <p:ext uri="{BB962C8B-B14F-4D97-AF65-F5344CB8AC3E}">
        <p14:creationId xmlns:p14="http://schemas.microsoft.com/office/powerpoint/2010/main" val="119270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6421" y="4400237"/>
            <a:ext cx="5485200" cy="3600899"/>
          </a:xfrm>
          <a:prstGeom prst="rect">
            <a:avLst/>
          </a:prstGeom>
        </p:spPr>
        <p:txBody>
          <a:bodyPr lIns="89600" tIns="89600" rIns="89600" bIns="89600" anchor="ctr" anchorCtr="0">
            <a:noAutofit/>
          </a:bodyPr>
          <a:lstStyle/>
          <a:p>
            <a:pPr lvl="0" rtl="0">
              <a:spcBef>
                <a:spcPts val="0"/>
              </a:spcBef>
              <a:buNone/>
            </a:pPr>
            <a:r>
              <a:rPr lang="en"/>
              <a:t>Steve</a:t>
            </a:r>
          </a:p>
        </p:txBody>
      </p:sp>
      <p:sp>
        <p:nvSpPr>
          <p:cNvPr id="259" name="Shape 259"/>
          <p:cNvSpPr>
            <a:spLocks noGrp="1" noRot="1" noChangeAspect="1"/>
          </p:cNvSpPr>
          <p:nvPr>
            <p:ph type="sldImg" idx="2"/>
          </p:nvPr>
        </p:nvSpPr>
        <p:spPr>
          <a:xfrm>
            <a:off x="701951" y="1143000"/>
            <a:ext cx="5453999" cy="30854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0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81650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Steve</a:t>
            </a:r>
          </a:p>
        </p:txBody>
      </p:sp>
    </p:spTree>
    <p:extLst>
      <p:ext uri="{BB962C8B-B14F-4D97-AF65-F5344CB8AC3E}">
        <p14:creationId xmlns:p14="http://schemas.microsoft.com/office/powerpoint/2010/main" val="82069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15" name="Shape 15"/>
          <p:cNvSpPr txBox="1">
            <a:spLocks noGrp="1"/>
          </p:cNvSpPr>
          <p:nvPr>
            <p:ph type="ctrTitle"/>
          </p:nvPr>
        </p:nvSpPr>
        <p:spPr>
          <a:xfrm>
            <a:off x="598100" y="1775222"/>
            <a:ext cx="8222100" cy="838799"/>
          </a:xfrm>
          <a:prstGeom prst="rect">
            <a:avLst/>
          </a:prstGeom>
        </p:spPr>
        <p:txBody>
          <a:bodyPr lIns="91425" tIns="91425" rIns="91425" bIns="91425" anchor="b"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16" name="Shape 16"/>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7" name="Shape 1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2" name="Shape 7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75" name="Shape 75"/>
          <p:cNvSpPr txBox="1">
            <a:spLocks noGrp="1"/>
          </p:cNvSpPr>
          <p:nvPr>
            <p:ph type="title"/>
          </p:nvPr>
        </p:nvSpPr>
        <p:spPr>
          <a:xfrm>
            <a:off x="311700" y="1256050"/>
            <a:ext cx="8520599" cy="20307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76" name="Shape 76"/>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a:endParaRPr/>
          </a:p>
        </p:txBody>
      </p:sp>
      <p:sp>
        <p:nvSpPr>
          <p:cNvPr id="77" name="Shape 7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866216" y="1085850"/>
            <a:ext cx="6619199" cy="2497200"/>
          </a:xfrm>
          <a:prstGeom prst="rect">
            <a:avLst/>
          </a:prstGeom>
          <a:noFill/>
          <a:ln>
            <a:noFill/>
          </a:ln>
        </p:spPr>
        <p:txBody>
          <a:bodyPr lIns="68575" tIns="68575" rIns="68575" bIns="68575" anchor="b" anchorCtr="0"/>
          <a:lstStyle>
            <a:lvl1pPr marL="0" marR="0" indent="0" algn="l" rtl="0">
              <a:spcBef>
                <a:spcPts val="0"/>
              </a:spcBef>
              <a:buClr>
                <a:schemeClr val="lt2"/>
              </a:buClr>
              <a:buFont typeface="Questrial"/>
              <a:buNone/>
              <a:defRPr sz="5400" b="0" i="0" u="none" strike="noStrike" cap="none" baseline="0">
                <a:solidFill>
                  <a:schemeClr val="lt2"/>
                </a:solidFill>
                <a:latin typeface="Questrial"/>
                <a:ea typeface="Questrial"/>
                <a:cs typeface="Questrial"/>
                <a:sym typeface="Questrial"/>
              </a:defRPr>
            </a:lvl1pPr>
            <a:lvl2pPr marL="0" marR="0" indent="0" algn="l" rtl="0">
              <a:spcBef>
                <a:spcPts val="0"/>
              </a:spcBef>
              <a:defRPr sz="1400" b="0" i="0" u="none" strike="noStrike" cap="none" baseline="0">
                <a:solidFill>
                  <a:schemeClr val="lt2"/>
                </a:solidFill>
              </a:defRPr>
            </a:lvl2pPr>
            <a:lvl3pPr marL="0" marR="0" indent="0" algn="l" rtl="0">
              <a:spcBef>
                <a:spcPts val="0"/>
              </a:spcBef>
              <a:defRPr sz="1400" b="0" i="0" u="none" strike="noStrike" cap="none" baseline="0">
                <a:solidFill>
                  <a:schemeClr val="lt2"/>
                </a:solidFill>
              </a:defRPr>
            </a:lvl3pPr>
            <a:lvl4pPr marL="0" marR="0" indent="0" algn="l" rtl="0">
              <a:spcBef>
                <a:spcPts val="0"/>
              </a:spcBef>
              <a:defRPr sz="1400" b="0" i="0" u="none" strike="noStrike" cap="none" baseline="0">
                <a:solidFill>
                  <a:schemeClr val="lt2"/>
                </a:solidFill>
              </a:defRPr>
            </a:lvl4pPr>
            <a:lvl5pPr marL="0" marR="0" indent="0" algn="l" rtl="0">
              <a:spcBef>
                <a:spcPts val="0"/>
              </a:spcBef>
              <a:defRPr sz="1400" b="0" i="0" u="none" strike="noStrike" cap="none" baseline="0">
                <a:solidFill>
                  <a:schemeClr val="lt2"/>
                </a:solidFill>
              </a:defRPr>
            </a:lvl5pPr>
            <a:lvl6pPr marL="0" marR="0" indent="0" algn="l" rtl="0">
              <a:spcBef>
                <a:spcPts val="0"/>
              </a:spcBef>
              <a:defRPr sz="1400" b="0" i="0" u="none" strike="noStrike" cap="none" baseline="0">
                <a:solidFill>
                  <a:schemeClr val="lt2"/>
                </a:solidFill>
              </a:defRPr>
            </a:lvl6pPr>
            <a:lvl7pPr marL="0" marR="0" indent="0" algn="l" rtl="0">
              <a:spcBef>
                <a:spcPts val="0"/>
              </a:spcBef>
              <a:defRPr sz="1400" b="0" i="0" u="none" strike="noStrike" cap="none" baseline="0">
                <a:solidFill>
                  <a:schemeClr val="lt2"/>
                </a:solidFill>
              </a:defRPr>
            </a:lvl7pPr>
            <a:lvl8pPr marL="0" marR="0" indent="0" algn="l" rtl="0">
              <a:spcBef>
                <a:spcPts val="0"/>
              </a:spcBef>
              <a:defRPr sz="1400" b="0" i="0" u="none" strike="noStrike" cap="none" baseline="0">
                <a:solidFill>
                  <a:schemeClr val="lt2"/>
                </a:solidFill>
              </a:defRPr>
            </a:lvl8pPr>
            <a:lvl9pPr marL="0" marR="0" indent="0" algn="l" rtl="0">
              <a:spcBef>
                <a:spcPts val="0"/>
              </a:spcBef>
              <a:defRPr sz="1400" b="0" i="0" u="none" strike="noStrike" cap="none" baseline="0">
                <a:solidFill>
                  <a:schemeClr val="lt2"/>
                </a:solidFill>
              </a:defRPr>
            </a:lvl9pPr>
          </a:lstStyle>
          <a:p>
            <a:endParaRPr/>
          </a:p>
        </p:txBody>
      </p:sp>
      <p:sp>
        <p:nvSpPr>
          <p:cNvPr id="133" name="Shape 133"/>
          <p:cNvSpPr txBox="1">
            <a:spLocks noGrp="1"/>
          </p:cNvSpPr>
          <p:nvPr>
            <p:ph type="subTitle" idx="1"/>
          </p:nvPr>
        </p:nvSpPr>
        <p:spPr>
          <a:xfrm>
            <a:off x="866216" y="3583035"/>
            <a:ext cx="6619199" cy="645899"/>
          </a:xfrm>
          <a:prstGeom prst="rect">
            <a:avLst/>
          </a:prstGeom>
          <a:noFill/>
          <a:ln>
            <a:noFill/>
          </a:ln>
        </p:spPr>
        <p:txBody>
          <a:bodyPr lIns="68575" tIns="68575" rIns="68575" bIns="68575" anchor="t" anchorCtr="0"/>
          <a:lstStyle>
            <a:lvl1pPr marL="0" marR="0" indent="0" algn="l" rtl="0">
              <a:spcBef>
                <a:spcPts val="800"/>
              </a:spcBef>
              <a:spcAft>
                <a:spcPts val="0"/>
              </a:spcAft>
              <a:buClr>
                <a:srgbClr val="86D1D8"/>
              </a:buClr>
              <a:buFont typeface="Noto Sans Symbols"/>
              <a:buNone/>
              <a:defRPr sz="1500" b="0" i="0" u="none" strike="noStrike" cap="none" baseline="0">
                <a:solidFill>
                  <a:srgbClr val="86D1D8"/>
                </a:solidFill>
                <a:latin typeface="Questrial"/>
                <a:ea typeface="Questrial"/>
                <a:cs typeface="Questrial"/>
                <a:sym typeface="Questrial"/>
              </a:defRPr>
            </a:lvl1pPr>
            <a:lvl2pPr marL="342900" marR="0" indent="0" algn="ctr" rtl="0">
              <a:spcBef>
                <a:spcPts val="800"/>
              </a:spcBef>
              <a:spcAft>
                <a:spcPts val="0"/>
              </a:spcAft>
              <a:buClr>
                <a:srgbClr val="86D1D8"/>
              </a:buClr>
              <a:buFont typeface="Noto Sans Symbols"/>
              <a:buNone/>
              <a:defRPr sz="1400" b="0" i="0" u="none" strike="noStrike" cap="none" baseline="0">
                <a:solidFill>
                  <a:schemeClr val="lt1"/>
                </a:solidFill>
                <a:latin typeface="Questrial"/>
                <a:ea typeface="Questrial"/>
                <a:cs typeface="Questrial"/>
                <a:sym typeface="Questrial"/>
              </a:defRPr>
            </a:lvl2pPr>
            <a:lvl3pPr marL="685800" marR="0" indent="0" algn="ctr" rtl="0">
              <a:spcBef>
                <a:spcPts val="800"/>
              </a:spcBef>
              <a:spcAft>
                <a:spcPts val="0"/>
              </a:spcAft>
              <a:buClr>
                <a:srgbClr val="86D1D8"/>
              </a:buClr>
              <a:buFont typeface="Noto Sans Symbols"/>
              <a:buNone/>
              <a:defRPr sz="1200" b="0" i="0" u="none" strike="noStrike" cap="none" baseline="0">
                <a:solidFill>
                  <a:schemeClr val="lt1"/>
                </a:solidFill>
                <a:latin typeface="Questrial"/>
                <a:ea typeface="Questrial"/>
                <a:cs typeface="Questrial"/>
                <a:sym typeface="Questrial"/>
              </a:defRPr>
            </a:lvl3pPr>
            <a:lvl4pPr marL="1028700" marR="0" indent="0" algn="ctr" rtl="0">
              <a:spcBef>
                <a:spcPts val="800"/>
              </a:spcBef>
              <a:spcAft>
                <a:spcPts val="0"/>
              </a:spcAft>
              <a:buClr>
                <a:srgbClr val="86D1D8"/>
              </a:buClr>
              <a:buFont typeface="Noto Sans Symbols"/>
              <a:buNone/>
              <a:defRPr sz="1100" b="0" i="0" u="none" strike="noStrike" cap="none" baseline="0">
                <a:solidFill>
                  <a:schemeClr val="lt1"/>
                </a:solidFill>
                <a:latin typeface="Questrial"/>
                <a:ea typeface="Questrial"/>
                <a:cs typeface="Questrial"/>
                <a:sym typeface="Questrial"/>
              </a:defRPr>
            </a:lvl4pPr>
            <a:lvl5pPr marL="1371600" marR="0" indent="0" algn="ctr" rtl="0">
              <a:spcBef>
                <a:spcPts val="800"/>
              </a:spcBef>
              <a:spcAft>
                <a:spcPts val="0"/>
              </a:spcAft>
              <a:buClr>
                <a:srgbClr val="86D1D8"/>
              </a:buClr>
              <a:buFont typeface="Noto Sans Symbols"/>
              <a:buNone/>
              <a:defRPr sz="1100" b="0" i="0" u="none" strike="noStrike" cap="none" baseline="0">
                <a:solidFill>
                  <a:schemeClr val="lt1"/>
                </a:solidFill>
                <a:latin typeface="Questrial"/>
                <a:ea typeface="Questrial"/>
                <a:cs typeface="Questrial"/>
                <a:sym typeface="Questrial"/>
              </a:defRPr>
            </a:lvl5pPr>
            <a:lvl6pPr marL="1714500" marR="0" indent="0" algn="ctr" rtl="0">
              <a:spcBef>
                <a:spcPts val="800"/>
              </a:spcBef>
              <a:spcAft>
                <a:spcPts val="0"/>
              </a:spcAft>
              <a:buClr>
                <a:srgbClr val="86D1D8"/>
              </a:buClr>
              <a:buFont typeface="Noto Sans Symbols"/>
              <a:buNone/>
              <a:defRPr sz="1100" b="0" i="0" u="none" strike="noStrike" cap="none" baseline="0">
                <a:solidFill>
                  <a:schemeClr val="lt1"/>
                </a:solidFill>
                <a:latin typeface="Questrial"/>
                <a:ea typeface="Questrial"/>
                <a:cs typeface="Questrial"/>
                <a:sym typeface="Questrial"/>
              </a:defRPr>
            </a:lvl6pPr>
            <a:lvl7pPr marL="2057400" marR="0" indent="0" algn="ctr" rtl="0">
              <a:spcBef>
                <a:spcPts val="800"/>
              </a:spcBef>
              <a:spcAft>
                <a:spcPts val="0"/>
              </a:spcAft>
              <a:buClr>
                <a:srgbClr val="86D1D8"/>
              </a:buClr>
              <a:buFont typeface="Noto Sans Symbols"/>
              <a:buNone/>
              <a:defRPr sz="1100" b="0" i="0" u="none" strike="noStrike" cap="none" baseline="0">
                <a:solidFill>
                  <a:schemeClr val="lt1"/>
                </a:solidFill>
                <a:latin typeface="Questrial"/>
                <a:ea typeface="Questrial"/>
                <a:cs typeface="Questrial"/>
                <a:sym typeface="Questrial"/>
              </a:defRPr>
            </a:lvl7pPr>
            <a:lvl8pPr marL="2400300" marR="0" indent="0" algn="ctr" rtl="0">
              <a:spcBef>
                <a:spcPts val="800"/>
              </a:spcBef>
              <a:spcAft>
                <a:spcPts val="0"/>
              </a:spcAft>
              <a:buClr>
                <a:srgbClr val="86D1D8"/>
              </a:buClr>
              <a:buFont typeface="Noto Sans Symbols"/>
              <a:buNone/>
              <a:defRPr sz="1100" b="0" i="0" u="none" strike="noStrike" cap="none" baseline="0">
                <a:solidFill>
                  <a:schemeClr val="lt1"/>
                </a:solidFill>
                <a:latin typeface="Questrial"/>
                <a:ea typeface="Questrial"/>
                <a:cs typeface="Questrial"/>
                <a:sym typeface="Questrial"/>
              </a:defRPr>
            </a:lvl8pPr>
            <a:lvl9pPr marL="2743200" marR="0" indent="0" algn="ctr" rtl="0">
              <a:spcBef>
                <a:spcPts val="800"/>
              </a:spcBef>
              <a:spcAft>
                <a:spcPts val="0"/>
              </a:spcAft>
              <a:buClr>
                <a:srgbClr val="86D1D8"/>
              </a:buClr>
              <a:buFont typeface="Noto Sans Symbols"/>
              <a:buNone/>
              <a:defRPr sz="1100" b="0" i="0" u="none" strike="noStrike" cap="none" baseline="0">
                <a:solidFill>
                  <a:schemeClr val="lt1"/>
                </a:solidFill>
                <a:latin typeface="Questrial"/>
                <a:ea typeface="Questrial"/>
                <a:cs typeface="Questrial"/>
                <a:sym typeface="Questrial"/>
              </a:defRPr>
            </a:lvl9pPr>
          </a:lstStyle>
          <a:p>
            <a:endParaRPr/>
          </a:p>
        </p:txBody>
      </p:sp>
      <p:sp>
        <p:nvSpPr>
          <p:cNvPr id="134" name="Shape 134"/>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35" name="Shape 135"/>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36" name="Shape 136"/>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algn="l" rtl="0">
              <a:spcBef>
                <a:spcPts val="0"/>
              </a:spcBef>
              <a:buClr>
                <a:schemeClr val="lt2"/>
              </a:buClr>
              <a:buFont typeface="Questrial"/>
              <a:buNone/>
              <a:defRPr sz="3200" b="0" i="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39" name="Shape 139"/>
          <p:cNvSpPr txBox="1">
            <a:spLocks noGrp="1"/>
          </p:cNvSpPr>
          <p:nvPr>
            <p:ph type="body" idx="1"/>
          </p:nvPr>
        </p:nvSpPr>
        <p:spPr>
          <a:xfrm>
            <a:off x="827483" y="1539688"/>
            <a:ext cx="6710100" cy="3146700"/>
          </a:xfrm>
          <a:prstGeom prst="rect">
            <a:avLst/>
          </a:prstGeom>
          <a:noFill/>
          <a:ln>
            <a:noFill/>
          </a:ln>
        </p:spPr>
        <p:txBody>
          <a:bodyPr lIns="68575" tIns="68575" rIns="68575" bIns="68575" anchor="t" anchorCtr="0"/>
          <a:lstStyle>
            <a:lvl1pPr marL="254000" indent="-177800" algn="l" rtl="0">
              <a:spcBef>
                <a:spcPts val="800"/>
              </a:spcBef>
              <a:spcAft>
                <a:spcPts val="0"/>
              </a:spcAft>
              <a:buClr>
                <a:srgbClr val="86D1D8"/>
              </a:buClr>
              <a:buFont typeface="Noto Sans Symbols"/>
              <a:buChar char="●"/>
              <a:defRPr sz="1500" b="0" i="0">
                <a:solidFill>
                  <a:schemeClr val="lt1"/>
                </a:solidFill>
                <a:latin typeface="Questrial"/>
                <a:ea typeface="Questrial"/>
                <a:cs typeface="Questrial"/>
                <a:sym typeface="Questrial"/>
              </a:defRPr>
            </a:lvl1pPr>
            <a:lvl2pPr marL="558800" indent="-152400" algn="l" rtl="0">
              <a:spcBef>
                <a:spcPts val="800"/>
              </a:spcBef>
              <a:spcAft>
                <a:spcPts val="0"/>
              </a:spcAft>
              <a:buClr>
                <a:srgbClr val="86D1D8"/>
              </a:buClr>
              <a:buFont typeface="Noto Sans Symbols"/>
              <a:buChar char="●"/>
              <a:defRPr sz="1400" b="0" i="0">
                <a:solidFill>
                  <a:schemeClr val="lt1"/>
                </a:solidFill>
                <a:latin typeface="Questrial"/>
                <a:ea typeface="Questrial"/>
                <a:cs typeface="Questrial"/>
                <a:sym typeface="Questrial"/>
              </a:defRPr>
            </a:lvl2pPr>
            <a:lvl3pPr marL="863600" indent="-114300" algn="l" rtl="0">
              <a:spcBef>
                <a:spcPts val="800"/>
              </a:spcBef>
              <a:spcAft>
                <a:spcPts val="0"/>
              </a:spcAft>
              <a:buClr>
                <a:srgbClr val="86D1D8"/>
              </a:buClr>
              <a:buFont typeface="Noto Sans Symbols"/>
              <a:buChar char="●"/>
              <a:defRPr sz="1200" b="0" i="0">
                <a:solidFill>
                  <a:schemeClr val="lt1"/>
                </a:solidFill>
                <a:latin typeface="Questrial"/>
                <a:ea typeface="Questrial"/>
                <a:cs typeface="Questrial"/>
                <a:sym typeface="Questrial"/>
              </a:defRPr>
            </a:lvl3pPr>
            <a:lvl4pPr marL="12065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4pPr>
            <a:lvl5pPr marL="15494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5pPr>
            <a:lvl6pPr marL="18796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6pPr>
            <a:lvl7pPr marL="22352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7pPr>
            <a:lvl8pPr marL="25781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8pPr>
            <a:lvl9pPr marL="29210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9pPr>
          </a:lstStyle>
          <a:p>
            <a:endParaRPr/>
          </a:p>
        </p:txBody>
      </p:sp>
      <p:sp>
        <p:nvSpPr>
          <p:cNvPr id="140" name="Shape 140"/>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41" name="Shape 141"/>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42" name="Shape 142"/>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3"/>
        <p:cNvGrpSpPr/>
        <p:nvPr/>
      </p:nvGrpSpPr>
      <p:grpSpPr>
        <a:xfrm>
          <a:off x="0" y="0"/>
          <a:ext cx="0" cy="0"/>
          <a:chOff x="0" y="0"/>
          <a:chExt cx="0" cy="0"/>
        </a:xfrm>
      </p:grpSpPr>
      <p:sp>
        <p:nvSpPr>
          <p:cNvPr id="144" name="Shape 144"/>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45" name="Shape 145"/>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46" name="Shape 146"/>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66214" y="1085850"/>
            <a:ext cx="2550900" cy="1085700"/>
          </a:xfrm>
          <a:prstGeom prst="rect">
            <a:avLst/>
          </a:prstGeom>
          <a:noFill/>
          <a:ln>
            <a:noFill/>
          </a:ln>
        </p:spPr>
        <p:txBody>
          <a:bodyPr lIns="68575" tIns="68575" rIns="68575" bIns="68575" anchor="b" anchorCtr="0"/>
          <a:lstStyle>
            <a:lvl1pPr algn="l" rtl="0">
              <a:spcBef>
                <a:spcPts val="0"/>
              </a:spcBef>
              <a:defRPr sz="1800" b="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49" name="Shape 149"/>
          <p:cNvSpPr txBox="1">
            <a:spLocks noGrp="1"/>
          </p:cNvSpPr>
          <p:nvPr>
            <p:ph type="body" idx="1"/>
          </p:nvPr>
        </p:nvSpPr>
        <p:spPr>
          <a:xfrm>
            <a:off x="3588462" y="1085850"/>
            <a:ext cx="3897000" cy="3429000"/>
          </a:xfrm>
          <a:prstGeom prst="rect">
            <a:avLst/>
          </a:prstGeom>
          <a:noFill/>
          <a:ln>
            <a:noFill/>
          </a:ln>
        </p:spPr>
        <p:txBody>
          <a:bodyPr lIns="68575" tIns="68575" rIns="68575" bIns="68575" anchor="ctr" anchorCtr="0"/>
          <a:lstStyle>
            <a:lvl1pPr rtl="0">
              <a:spcBef>
                <a:spcPts val="0"/>
              </a:spcBef>
              <a:defRPr sz="1500"/>
            </a:lvl1pPr>
            <a:lvl2pPr rtl="0">
              <a:spcBef>
                <a:spcPts val="0"/>
              </a:spcBef>
              <a:defRPr sz="1400"/>
            </a:lvl2pPr>
            <a:lvl3pPr rtl="0">
              <a:spcBef>
                <a:spcPts val="0"/>
              </a:spcBef>
              <a:defRPr sz="1200"/>
            </a:lvl3pPr>
            <a:lvl4pPr rtl="0">
              <a:spcBef>
                <a:spcPts val="0"/>
              </a:spcBef>
              <a:defRPr sz="1100"/>
            </a:lvl4pPr>
            <a:lvl5pPr rtl="0">
              <a:spcBef>
                <a:spcPts val="0"/>
              </a:spcBef>
              <a:defRPr sz="1100"/>
            </a:lvl5pPr>
            <a:lvl6pPr rtl="0">
              <a:spcBef>
                <a:spcPts val="0"/>
              </a:spcBef>
              <a:defRPr sz="1100"/>
            </a:lvl6pPr>
            <a:lvl7pPr rtl="0">
              <a:spcBef>
                <a:spcPts val="0"/>
              </a:spcBef>
              <a:defRPr sz="1100"/>
            </a:lvl7pPr>
            <a:lvl8pPr rtl="0">
              <a:spcBef>
                <a:spcPts val="0"/>
              </a:spcBef>
              <a:defRPr sz="1100"/>
            </a:lvl8pPr>
            <a:lvl9pPr rtl="0">
              <a:spcBef>
                <a:spcPts val="0"/>
              </a:spcBef>
              <a:defRPr sz="1100"/>
            </a:lvl9pPr>
          </a:lstStyle>
          <a:p>
            <a:endParaRPr/>
          </a:p>
        </p:txBody>
      </p:sp>
      <p:sp>
        <p:nvSpPr>
          <p:cNvPr id="150" name="Shape 150"/>
          <p:cNvSpPr txBox="1">
            <a:spLocks noGrp="1"/>
          </p:cNvSpPr>
          <p:nvPr>
            <p:ph type="body" idx="2"/>
          </p:nvPr>
        </p:nvSpPr>
        <p:spPr>
          <a:xfrm>
            <a:off x="866214" y="2346959"/>
            <a:ext cx="2550900" cy="21717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151" name="Shape 151"/>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52" name="Shape 152"/>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53" name="Shape 153"/>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66216" y="2146299"/>
            <a:ext cx="6619199" cy="1436699"/>
          </a:xfrm>
          <a:prstGeom prst="rect">
            <a:avLst/>
          </a:prstGeom>
          <a:noFill/>
          <a:ln>
            <a:noFill/>
          </a:ln>
        </p:spPr>
        <p:txBody>
          <a:bodyPr lIns="68575" tIns="68575" rIns="68575" bIns="68575" anchor="b" anchorCtr="0"/>
          <a:lstStyle>
            <a:lvl1pPr algn="l" rtl="0">
              <a:spcBef>
                <a:spcPts val="0"/>
              </a:spcBef>
              <a:defRPr sz="3000" b="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56" name="Shape 156"/>
          <p:cNvSpPr txBox="1">
            <a:spLocks noGrp="1"/>
          </p:cNvSpPr>
          <p:nvPr>
            <p:ph type="body" idx="1"/>
          </p:nvPr>
        </p:nvSpPr>
        <p:spPr>
          <a:xfrm>
            <a:off x="866216" y="3583035"/>
            <a:ext cx="6619199" cy="645300"/>
          </a:xfrm>
          <a:prstGeom prst="rect">
            <a:avLst/>
          </a:prstGeom>
          <a:noFill/>
          <a:ln>
            <a:noFill/>
          </a:ln>
        </p:spPr>
        <p:txBody>
          <a:bodyPr lIns="68575" tIns="68575" rIns="68575" bIns="68575" anchor="t" anchorCtr="0"/>
          <a:lstStyle>
            <a:lvl1pPr marL="0" indent="0" algn="l" rtl="0">
              <a:spcBef>
                <a:spcPts val="0"/>
              </a:spcBef>
              <a:buClr>
                <a:srgbClr val="86D1D8"/>
              </a:buClr>
              <a:buFont typeface="Questrial"/>
              <a:buNone/>
              <a:defRPr sz="1500" cap="none">
                <a:solidFill>
                  <a:srgbClr val="86D1D8"/>
                </a:solidFill>
              </a:defRPr>
            </a:lvl1pPr>
            <a:lvl2pPr marL="342900" indent="0" rtl="0">
              <a:spcBef>
                <a:spcPts val="0"/>
              </a:spcBef>
              <a:buClr>
                <a:schemeClr val="lt1"/>
              </a:buClr>
              <a:buFont typeface="Questrial"/>
              <a:buNone/>
              <a:defRPr sz="1400">
                <a:solidFill>
                  <a:schemeClr val="lt1"/>
                </a:solidFill>
              </a:defRPr>
            </a:lvl2pPr>
            <a:lvl3pPr marL="685800" indent="0" rtl="0">
              <a:spcBef>
                <a:spcPts val="0"/>
              </a:spcBef>
              <a:buClr>
                <a:schemeClr val="lt1"/>
              </a:buClr>
              <a:buFont typeface="Questrial"/>
              <a:buNone/>
              <a:defRPr sz="1200">
                <a:solidFill>
                  <a:schemeClr val="lt1"/>
                </a:solidFill>
              </a:defRPr>
            </a:lvl3pPr>
            <a:lvl4pPr marL="1028700" indent="0" rtl="0">
              <a:spcBef>
                <a:spcPts val="0"/>
              </a:spcBef>
              <a:buClr>
                <a:schemeClr val="lt1"/>
              </a:buClr>
              <a:buFont typeface="Questrial"/>
              <a:buNone/>
              <a:defRPr sz="1100">
                <a:solidFill>
                  <a:schemeClr val="lt1"/>
                </a:solidFill>
              </a:defRPr>
            </a:lvl4pPr>
            <a:lvl5pPr marL="1371600" indent="0" rtl="0">
              <a:spcBef>
                <a:spcPts val="0"/>
              </a:spcBef>
              <a:buClr>
                <a:schemeClr val="lt1"/>
              </a:buClr>
              <a:buFont typeface="Questrial"/>
              <a:buNone/>
              <a:defRPr sz="1100">
                <a:solidFill>
                  <a:schemeClr val="lt1"/>
                </a:solidFill>
              </a:defRPr>
            </a:lvl5pPr>
            <a:lvl6pPr marL="1714500" indent="0" rtl="0">
              <a:spcBef>
                <a:spcPts val="0"/>
              </a:spcBef>
              <a:buClr>
                <a:schemeClr val="lt1"/>
              </a:buClr>
              <a:buFont typeface="Questrial"/>
              <a:buNone/>
              <a:defRPr sz="1100">
                <a:solidFill>
                  <a:schemeClr val="lt1"/>
                </a:solidFill>
              </a:defRPr>
            </a:lvl6pPr>
            <a:lvl7pPr marL="2057400" indent="0" rtl="0">
              <a:spcBef>
                <a:spcPts val="0"/>
              </a:spcBef>
              <a:buClr>
                <a:schemeClr val="lt1"/>
              </a:buClr>
              <a:buFont typeface="Questrial"/>
              <a:buNone/>
              <a:defRPr sz="1100">
                <a:solidFill>
                  <a:schemeClr val="lt1"/>
                </a:solidFill>
              </a:defRPr>
            </a:lvl7pPr>
            <a:lvl8pPr marL="2400300" indent="0" rtl="0">
              <a:spcBef>
                <a:spcPts val="0"/>
              </a:spcBef>
              <a:buClr>
                <a:schemeClr val="lt1"/>
              </a:buClr>
              <a:buFont typeface="Questrial"/>
              <a:buNone/>
              <a:defRPr sz="1100">
                <a:solidFill>
                  <a:schemeClr val="lt1"/>
                </a:solidFill>
              </a:defRPr>
            </a:lvl8pPr>
            <a:lvl9pPr marL="2743200" indent="0" rtl="0">
              <a:spcBef>
                <a:spcPts val="0"/>
              </a:spcBef>
              <a:buClr>
                <a:schemeClr val="lt1"/>
              </a:buClr>
              <a:buFont typeface="Questrial"/>
              <a:buNone/>
              <a:defRPr sz="1100">
                <a:solidFill>
                  <a:schemeClr val="lt1"/>
                </a:solidFill>
              </a:defRPr>
            </a:lvl9pPr>
          </a:lstStyle>
          <a:p>
            <a:endParaRPr/>
          </a:p>
        </p:txBody>
      </p:sp>
      <p:sp>
        <p:nvSpPr>
          <p:cNvPr id="157" name="Shape 157"/>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58" name="Shape 158"/>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59" name="Shape 159"/>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algn="l" rtl="0">
              <a:spcBef>
                <a:spcPts val="0"/>
              </a:spcBef>
              <a:buClr>
                <a:schemeClr val="lt2"/>
              </a:buClr>
              <a:buFont typeface="Questrial"/>
              <a:buNone/>
              <a:defRPr sz="3200" b="0" i="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62" name="Shape 162"/>
          <p:cNvSpPr txBox="1">
            <a:spLocks noGrp="1"/>
          </p:cNvSpPr>
          <p:nvPr>
            <p:ph type="body" idx="1"/>
          </p:nvPr>
        </p:nvSpPr>
        <p:spPr>
          <a:xfrm>
            <a:off x="827483" y="1545431"/>
            <a:ext cx="3297299" cy="3147000"/>
          </a:xfrm>
          <a:prstGeom prst="rect">
            <a:avLst/>
          </a:prstGeom>
          <a:noFill/>
          <a:ln>
            <a:noFill/>
          </a:ln>
        </p:spPr>
        <p:txBody>
          <a:bodyPr lIns="68575" tIns="68575" rIns="68575" bIns="68575" anchor="t" anchorCtr="0"/>
          <a:lstStyle>
            <a:lvl1pPr rtl="0">
              <a:spcBef>
                <a:spcPts val="0"/>
              </a:spcBef>
              <a:defRPr sz="1400"/>
            </a:lvl1pPr>
            <a:lvl2pPr rtl="0">
              <a:spcBef>
                <a:spcPts val="0"/>
              </a:spcBef>
              <a:defRPr sz="1200"/>
            </a:lvl2pPr>
            <a:lvl3pPr rtl="0">
              <a:spcBef>
                <a:spcPts val="0"/>
              </a:spcBef>
              <a:defRPr sz="1100"/>
            </a:lvl3pPr>
            <a:lvl4pPr rtl="0">
              <a:spcBef>
                <a:spcPts val="0"/>
              </a:spcBef>
              <a:defRPr sz="900"/>
            </a:lvl4pPr>
            <a:lvl5pPr rtl="0">
              <a:spcBef>
                <a:spcPts val="0"/>
              </a:spcBef>
              <a:defRPr sz="900"/>
            </a:lvl5pPr>
            <a:lvl6pPr rtl="0">
              <a:spcBef>
                <a:spcPts val="0"/>
              </a:spcBef>
              <a:defRPr sz="900"/>
            </a:lvl6pPr>
            <a:lvl7pPr rtl="0">
              <a:spcBef>
                <a:spcPts val="0"/>
              </a:spcBef>
              <a:defRPr sz="900"/>
            </a:lvl7pPr>
            <a:lvl8pPr rtl="0">
              <a:spcBef>
                <a:spcPts val="0"/>
              </a:spcBef>
              <a:defRPr sz="900"/>
            </a:lvl8pPr>
            <a:lvl9pPr rtl="0">
              <a:spcBef>
                <a:spcPts val="0"/>
              </a:spcBef>
              <a:defRPr sz="900"/>
            </a:lvl9pPr>
          </a:lstStyle>
          <a:p>
            <a:endParaRPr/>
          </a:p>
        </p:txBody>
      </p:sp>
      <p:sp>
        <p:nvSpPr>
          <p:cNvPr id="163" name="Shape 163"/>
          <p:cNvSpPr txBox="1">
            <a:spLocks noGrp="1"/>
          </p:cNvSpPr>
          <p:nvPr>
            <p:ph type="body" idx="2"/>
          </p:nvPr>
        </p:nvSpPr>
        <p:spPr>
          <a:xfrm>
            <a:off x="4240869" y="1542069"/>
            <a:ext cx="3297299" cy="3150299"/>
          </a:xfrm>
          <a:prstGeom prst="rect">
            <a:avLst/>
          </a:prstGeom>
          <a:noFill/>
          <a:ln>
            <a:noFill/>
          </a:ln>
        </p:spPr>
        <p:txBody>
          <a:bodyPr lIns="68575" tIns="68575" rIns="68575" bIns="68575" anchor="t" anchorCtr="0"/>
          <a:lstStyle>
            <a:lvl1pPr rtl="0">
              <a:spcBef>
                <a:spcPts val="0"/>
              </a:spcBef>
              <a:defRPr sz="1400"/>
            </a:lvl1pPr>
            <a:lvl2pPr rtl="0">
              <a:spcBef>
                <a:spcPts val="0"/>
              </a:spcBef>
              <a:defRPr sz="1200"/>
            </a:lvl2pPr>
            <a:lvl3pPr rtl="0">
              <a:spcBef>
                <a:spcPts val="0"/>
              </a:spcBef>
              <a:defRPr sz="1100"/>
            </a:lvl3pPr>
            <a:lvl4pPr rtl="0">
              <a:spcBef>
                <a:spcPts val="0"/>
              </a:spcBef>
              <a:defRPr sz="900"/>
            </a:lvl4pPr>
            <a:lvl5pPr rtl="0">
              <a:spcBef>
                <a:spcPts val="0"/>
              </a:spcBef>
              <a:defRPr sz="900"/>
            </a:lvl5pPr>
            <a:lvl6pPr rtl="0">
              <a:spcBef>
                <a:spcPts val="0"/>
              </a:spcBef>
              <a:defRPr sz="900"/>
            </a:lvl6pPr>
            <a:lvl7pPr rtl="0">
              <a:spcBef>
                <a:spcPts val="0"/>
              </a:spcBef>
              <a:defRPr sz="900"/>
            </a:lvl7pPr>
            <a:lvl8pPr rtl="0">
              <a:spcBef>
                <a:spcPts val="0"/>
              </a:spcBef>
              <a:defRPr sz="900"/>
            </a:lvl8pPr>
            <a:lvl9pPr rtl="0">
              <a:spcBef>
                <a:spcPts val="0"/>
              </a:spcBef>
              <a:defRPr sz="900"/>
            </a:lvl9pPr>
          </a:lstStyle>
          <a:p>
            <a:endParaRPr/>
          </a:p>
        </p:txBody>
      </p:sp>
      <p:sp>
        <p:nvSpPr>
          <p:cNvPr id="164" name="Shape 164"/>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65" name="Shape 165"/>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66" name="Shape 166"/>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69" name="Shape 169"/>
          <p:cNvSpPr txBox="1">
            <a:spLocks noGrp="1"/>
          </p:cNvSpPr>
          <p:nvPr>
            <p:ph type="body" idx="1"/>
          </p:nvPr>
        </p:nvSpPr>
        <p:spPr>
          <a:xfrm>
            <a:off x="827484" y="1428750"/>
            <a:ext cx="3297299"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170" name="Shape 170"/>
          <p:cNvSpPr txBox="1">
            <a:spLocks noGrp="1"/>
          </p:cNvSpPr>
          <p:nvPr>
            <p:ph type="body" idx="2"/>
          </p:nvPr>
        </p:nvSpPr>
        <p:spPr>
          <a:xfrm>
            <a:off x="827483" y="1885950"/>
            <a:ext cx="3297299" cy="2806200"/>
          </a:xfrm>
          <a:prstGeom prst="rect">
            <a:avLst/>
          </a:prstGeom>
          <a:noFill/>
          <a:ln>
            <a:noFill/>
          </a:ln>
        </p:spPr>
        <p:txBody>
          <a:bodyPr lIns="68575" tIns="68575" rIns="68575" bIns="68575" anchor="t" anchorCtr="0"/>
          <a:lstStyle>
            <a:lvl1pPr rtl="0">
              <a:spcBef>
                <a:spcPts val="0"/>
              </a:spcBef>
              <a:defRPr sz="1400"/>
            </a:lvl1pPr>
            <a:lvl2pPr rtl="0">
              <a:spcBef>
                <a:spcPts val="0"/>
              </a:spcBef>
              <a:defRPr sz="1200"/>
            </a:lvl2pPr>
            <a:lvl3pPr rtl="0">
              <a:spcBef>
                <a:spcPts val="0"/>
              </a:spcBef>
              <a:defRPr sz="1100"/>
            </a:lvl3pPr>
            <a:lvl4pPr rtl="0">
              <a:spcBef>
                <a:spcPts val="0"/>
              </a:spcBef>
              <a:defRPr sz="900"/>
            </a:lvl4pPr>
            <a:lvl5pPr rtl="0">
              <a:spcBef>
                <a:spcPts val="0"/>
              </a:spcBef>
              <a:defRPr sz="900"/>
            </a:lvl5pPr>
            <a:lvl6pPr rtl="0">
              <a:spcBef>
                <a:spcPts val="0"/>
              </a:spcBef>
              <a:defRPr sz="900"/>
            </a:lvl6pPr>
            <a:lvl7pPr rtl="0">
              <a:spcBef>
                <a:spcPts val="0"/>
              </a:spcBef>
              <a:defRPr sz="900"/>
            </a:lvl7pPr>
            <a:lvl8pPr rtl="0">
              <a:spcBef>
                <a:spcPts val="0"/>
              </a:spcBef>
              <a:defRPr sz="900"/>
            </a:lvl8pPr>
            <a:lvl9pPr rtl="0">
              <a:spcBef>
                <a:spcPts val="0"/>
              </a:spcBef>
              <a:defRPr sz="900"/>
            </a:lvl9pPr>
          </a:lstStyle>
          <a:p>
            <a:endParaRPr/>
          </a:p>
        </p:txBody>
      </p:sp>
      <p:sp>
        <p:nvSpPr>
          <p:cNvPr id="171" name="Shape 171"/>
          <p:cNvSpPr txBox="1">
            <a:spLocks noGrp="1"/>
          </p:cNvSpPr>
          <p:nvPr>
            <p:ph type="body" idx="3"/>
          </p:nvPr>
        </p:nvSpPr>
        <p:spPr>
          <a:xfrm>
            <a:off x="4240871" y="1428750"/>
            <a:ext cx="3297299"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172" name="Shape 172"/>
          <p:cNvSpPr txBox="1">
            <a:spLocks noGrp="1"/>
          </p:cNvSpPr>
          <p:nvPr>
            <p:ph type="body" idx="4"/>
          </p:nvPr>
        </p:nvSpPr>
        <p:spPr>
          <a:xfrm>
            <a:off x="4240871" y="1885950"/>
            <a:ext cx="3297299" cy="2806200"/>
          </a:xfrm>
          <a:prstGeom prst="rect">
            <a:avLst/>
          </a:prstGeom>
          <a:noFill/>
          <a:ln>
            <a:noFill/>
          </a:ln>
        </p:spPr>
        <p:txBody>
          <a:bodyPr lIns="68575" tIns="68575" rIns="68575" bIns="68575" anchor="t" anchorCtr="0"/>
          <a:lstStyle>
            <a:lvl1pPr rtl="0">
              <a:spcBef>
                <a:spcPts val="0"/>
              </a:spcBef>
              <a:defRPr sz="1400"/>
            </a:lvl1pPr>
            <a:lvl2pPr rtl="0">
              <a:spcBef>
                <a:spcPts val="0"/>
              </a:spcBef>
              <a:defRPr sz="1200"/>
            </a:lvl2pPr>
            <a:lvl3pPr rtl="0">
              <a:spcBef>
                <a:spcPts val="0"/>
              </a:spcBef>
              <a:defRPr sz="1100"/>
            </a:lvl3pPr>
            <a:lvl4pPr rtl="0">
              <a:spcBef>
                <a:spcPts val="0"/>
              </a:spcBef>
              <a:defRPr sz="900"/>
            </a:lvl4pPr>
            <a:lvl5pPr rtl="0">
              <a:spcBef>
                <a:spcPts val="0"/>
              </a:spcBef>
              <a:defRPr sz="900"/>
            </a:lvl5pPr>
            <a:lvl6pPr rtl="0">
              <a:spcBef>
                <a:spcPts val="0"/>
              </a:spcBef>
              <a:defRPr sz="900"/>
            </a:lvl6pPr>
            <a:lvl7pPr rtl="0">
              <a:spcBef>
                <a:spcPts val="0"/>
              </a:spcBef>
              <a:defRPr sz="900"/>
            </a:lvl7pPr>
            <a:lvl8pPr rtl="0">
              <a:spcBef>
                <a:spcPts val="0"/>
              </a:spcBef>
              <a:defRPr sz="900"/>
            </a:lvl8pPr>
            <a:lvl9pPr rtl="0">
              <a:spcBef>
                <a:spcPts val="0"/>
              </a:spcBef>
              <a:defRPr sz="900"/>
            </a:lvl9pPr>
          </a:lstStyle>
          <a:p>
            <a:endParaRPr/>
          </a:p>
        </p:txBody>
      </p:sp>
      <p:sp>
        <p:nvSpPr>
          <p:cNvPr id="173" name="Shape 173"/>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74" name="Shape 174"/>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75" name="Shape 175"/>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algn="l" rtl="0">
              <a:spcBef>
                <a:spcPts val="0"/>
              </a:spcBef>
              <a:buClr>
                <a:schemeClr val="lt2"/>
              </a:buClr>
              <a:buFont typeface="Questrial"/>
              <a:buNone/>
              <a:defRPr sz="3200" b="0" i="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78" name="Shape 178"/>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79" name="Shape 179"/>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80" name="Shape 180"/>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22" name="Shape 22"/>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25" name="Shape 25"/>
          <p:cNvSpPr txBox="1">
            <a:spLocks noGrp="1"/>
          </p:cNvSpPr>
          <p:nvPr>
            <p:ph type="title"/>
          </p:nvPr>
        </p:nvSpPr>
        <p:spPr>
          <a:xfrm>
            <a:off x="598100" y="2152347"/>
            <a:ext cx="8222100" cy="838799"/>
          </a:xfrm>
          <a:prstGeom prst="rect">
            <a:avLst/>
          </a:prstGeom>
        </p:spPr>
        <p:txBody>
          <a:bodyPr lIns="91425" tIns="91425" rIns="91425" bIns="91425" anchor="ctr" anchorCtr="0"/>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a:endParaRPr/>
          </a:p>
        </p:txBody>
      </p:sp>
      <p:sp>
        <p:nvSpPr>
          <p:cNvPr id="26" name="Shape 2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65430" y="1390644"/>
            <a:ext cx="3819600" cy="1181100"/>
          </a:xfrm>
          <a:prstGeom prst="rect">
            <a:avLst/>
          </a:prstGeom>
          <a:noFill/>
          <a:ln>
            <a:noFill/>
          </a:ln>
        </p:spPr>
        <p:txBody>
          <a:bodyPr lIns="68575" tIns="68575" rIns="68575" bIns="68575" anchor="b" anchorCtr="0"/>
          <a:lstStyle>
            <a:lvl1pPr algn="l" rtl="0">
              <a:spcBef>
                <a:spcPts val="0"/>
              </a:spcBef>
              <a:defRPr sz="2700" b="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83" name="Shape 183"/>
          <p:cNvSpPr>
            <a:spLocks noGrp="1"/>
          </p:cNvSpPr>
          <p:nvPr>
            <p:ph type="pic" idx="2"/>
          </p:nvPr>
        </p:nvSpPr>
        <p:spPr>
          <a:xfrm>
            <a:off x="5212159" y="857250"/>
            <a:ext cx="2400300" cy="3429000"/>
          </a:xfrm>
          <a:prstGeom prst="roundRect">
            <a:avLst>
              <a:gd name="adj" fmla="val 1858"/>
            </a:avLst>
          </a:prstGeom>
          <a:noFill/>
          <a:ln>
            <a:noFill/>
          </a:ln>
        </p:spPr>
        <p:txBody>
          <a:bodyPr lIns="68575" tIns="68575" rIns="68575" bIns="68575" anchor="t" anchorCtr="0"/>
          <a:lstStyle>
            <a:lvl1pPr marL="0" marR="0" indent="0" algn="ctr"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1pPr>
            <a:lvl2pPr marL="3429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2pPr>
            <a:lvl3pPr marL="6858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3pPr>
            <a:lvl4pPr marL="10287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4pPr>
            <a:lvl5pPr marL="13716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5pPr>
            <a:lvl6pPr marL="17145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6pPr>
            <a:lvl7pPr marL="20574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7pPr>
            <a:lvl8pPr marL="24003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8pPr>
            <a:lvl9pPr marL="27432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9pPr>
          </a:lstStyle>
          <a:p>
            <a:endParaRPr/>
          </a:p>
        </p:txBody>
      </p:sp>
      <p:sp>
        <p:nvSpPr>
          <p:cNvPr id="184" name="Shape 184"/>
          <p:cNvSpPr txBox="1">
            <a:spLocks noGrp="1"/>
          </p:cNvSpPr>
          <p:nvPr>
            <p:ph type="body" idx="1"/>
          </p:nvPr>
        </p:nvSpPr>
        <p:spPr>
          <a:xfrm>
            <a:off x="866215" y="2743200"/>
            <a:ext cx="3813599" cy="10287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185" name="Shape 185"/>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86" name="Shape 186"/>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87" name="Shape 187"/>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66216" y="3600440"/>
            <a:ext cx="6619199" cy="425099"/>
          </a:xfrm>
          <a:prstGeom prst="rect">
            <a:avLst/>
          </a:prstGeom>
          <a:noFill/>
          <a:ln>
            <a:noFill/>
          </a:ln>
        </p:spPr>
        <p:txBody>
          <a:bodyPr lIns="68575" tIns="68575" rIns="68575" bIns="68575" anchor="b" anchorCtr="0"/>
          <a:lstStyle>
            <a:lvl1pPr algn="l" rtl="0">
              <a:spcBef>
                <a:spcPts val="0"/>
              </a:spcBef>
              <a:defRPr sz="1800" b="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90" name="Shape 190"/>
          <p:cNvSpPr>
            <a:spLocks noGrp="1"/>
          </p:cNvSpPr>
          <p:nvPr>
            <p:ph type="pic" idx="2"/>
          </p:nvPr>
        </p:nvSpPr>
        <p:spPr>
          <a:xfrm>
            <a:off x="866216" y="514350"/>
            <a:ext cx="6619199" cy="2730599"/>
          </a:xfrm>
          <a:prstGeom prst="roundRect">
            <a:avLst>
              <a:gd name="adj" fmla="val 1858"/>
            </a:avLst>
          </a:prstGeom>
          <a:noFill/>
          <a:ln>
            <a:noFill/>
          </a:ln>
        </p:spPr>
        <p:txBody>
          <a:bodyPr lIns="68575" tIns="68575" rIns="68575" bIns="68575" anchor="t" anchorCtr="0"/>
          <a:lstStyle>
            <a:lvl1pPr marL="0" marR="0" indent="0" algn="ctr"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1pPr>
            <a:lvl2pPr marL="3429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2pPr>
            <a:lvl3pPr marL="6858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3pPr>
            <a:lvl4pPr marL="10287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4pPr>
            <a:lvl5pPr marL="13716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5pPr>
            <a:lvl6pPr marL="17145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6pPr>
            <a:lvl7pPr marL="20574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7pPr>
            <a:lvl8pPr marL="24003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8pPr>
            <a:lvl9pPr marL="27432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9pPr>
          </a:lstStyle>
          <a:p>
            <a:endParaRPr/>
          </a:p>
        </p:txBody>
      </p:sp>
      <p:sp>
        <p:nvSpPr>
          <p:cNvPr id="191" name="Shape 191"/>
          <p:cNvSpPr txBox="1">
            <a:spLocks noGrp="1"/>
          </p:cNvSpPr>
          <p:nvPr>
            <p:ph type="body" idx="1"/>
          </p:nvPr>
        </p:nvSpPr>
        <p:spPr>
          <a:xfrm>
            <a:off x="866216" y="4025493"/>
            <a:ext cx="6619199" cy="370499"/>
          </a:xfrm>
          <a:prstGeom prst="rect">
            <a:avLst/>
          </a:prstGeom>
          <a:noFill/>
          <a:ln>
            <a:noFill/>
          </a:ln>
        </p:spPr>
        <p:txBody>
          <a:bodyPr lIns="68575" tIns="68575" rIns="68575" bIns="68575" anchor="t" anchorCtr="0"/>
          <a:lstStyle>
            <a:lvl1pPr marL="0" indent="0" rtl="0">
              <a:spcBef>
                <a:spcPts val="0"/>
              </a:spcBef>
              <a:buFont typeface="Questrial"/>
              <a:buNone/>
              <a:defRPr sz="9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192" name="Shape 192"/>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93" name="Shape 193"/>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94" name="Shape 194"/>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66215" y="1085850"/>
            <a:ext cx="6619199" cy="1485899"/>
          </a:xfrm>
          <a:prstGeom prst="rect">
            <a:avLst/>
          </a:prstGeom>
          <a:noFill/>
          <a:ln>
            <a:noFill/>
          </a:ln>
        </p:spPr>
        <p:txBody>
          <a:bodyPr lIns="68575" tIns="68575" rIns="68575" bIns="68575" anchor="t" anchorCtr="0"/>
          <a:lstStyle>
            <a:lvl1pPr rtl="0">
              <a:spcBef>
                <a:spcPts val="0"/>
              </a:spcBef>
              <a:defRPr sz="36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97" name="Shape 197"/>
          <p:cNvSpPr txBox="1">
            <a:spLocks noGrp="1"/>
          </p:cNvSpPr>
          <p:nvPr>
            <p:ph type="body" idx="1"/>
          </p:nvPr>
        </p:nvSpPr>
        <p:spPr>
          <a:xfrm>
            <a:off x="866215" y="2743200"/>
            <a:ext cx="6619199" cy="1771800"/>
          </a:xfrm>
          <a:prstGeom prst="rect">
            <a:avLst/>
          </a:prstGeom>
          <a:noFill/>
          <a:ln>
            <a:noFill/>
          </a:ln>
        </p:spPr>
        <p:txBody>
          <a:bodyPr lIns="68575" tIns="68575" rIns="68575" bIns="68575" anchor="ctr" anchorCtr="0"/>
          <a:lstStyle>
            <a:lvl1pPr marL="0" indent="0" rtl="0">
              <a:spcBef>
                <a:spcPts val="0"/>
              </a:spcBef>
              <a:buFont typeface="Questrial"/>
              <a:buNone/>
              <a:defRPr sz="14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198" name="Shape 198"/>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199" name="Shape 199"/>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00" name="Shape 200"/>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181100" y="1085850"/>
            <a:ext cx="5999399" cy="1742700"/>
          </a:xfrm>
          <a:prstGeom prst="rect">
            <a:avLst/>
          </a:prstGeom>
          <a:noFill/>
          <a:ln>
            <a:noFill/>
          </a:ln>
        </p:spPr>
        <p:txBody>
          <a:bodyPr lIns="68575" tIns="68575" rIns="68575" bIns="68575" anchor="t" anchorCtr="0"/>
          <a:lstStyle>
            <a:lvl1pPr rtl="0">
              <a:spcBef>
                <a:spcPts val="0"/>
              </a:spcBef>
              <a:defRPr sz="36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03" name="Shape 203"/>
          <p:cNvSpPr txBox="1">
            <a:spLocks noGrp="1"/>
          </p:cNvSpPr>
          <p:nvPr>
            <p:ph type="body" idx="1"/>
          </p:nvPr>
        </p:nvSpPr>
        <p:spPr>
          <a:xfrm>
            <a:off x="1447800" y="2828380"/>
            <a:ext cx="5459700" cy="256800"/>
          </a:xfrm>
          <a:prstGeom prst="rect">
            <a:avLst/>
          </a:prstGeom>
          <a:noFill/>
          <a:ln>
            <a:noFill/>
          </a:ln>
        </p:spPr>
        <p:txBody>
          <a:bodyPr lIns="68575" tIns="68575" rIns="68575" bIns="68575" anchor="t" anchorCtr="0"/>
          <a:lstStyle>
            <a:lvl1pPr marL="0" indent="0" rtl="0">
              <a:spcBef>
                <a:spcPts val="0"/>
              </a:spcBef>
              <a:buClr>
                <a:srgbClr val="86D1D8"/>
              </a:buClr>
              <a:buFont typeface="Questrial"/>
              <a:buNone/>
              <a:defRPr sz="1100" b="0" i="0" cap="small">
                <a:solidFill>
                  <a:srgbClr val="86D1D8"/>
                </a:solidFill>
                <a:latin typeface="Questrial"/>
                <a:ea typeface="Questrial"/>
                <a:cs typeface="Questrial"/>
                <a:sym typeface="Questrial"/>
              </a:defRPr>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204" name="Shape 204"/>
          <p:cNvSpPr txBox="1">
            <a:spLocks noGrp="1"/>
          </p:cNvSpPr>
          <p:nvPr>
            <p:ph type="body" idx="2"/>
          </p:nvPr>
        </p:nvSpPr>
        <p:spPr>
          <a:xfrm>
            <a:off x="866215" y="3262992"/>
            <a:ext cx="6619199" cy="1257299"/>
          </a:xfrm>
          <a:prstGeom prst="rect">
            <a:avLst/>
          </a:prstGeom>
          <a:noFill/>
          <a:ln>
            <a:noFill/>
          </a:ln>
        </p:spPr>
        <p:txBody>
          <a:bodyPr lIns="68575" tIns="68575" rIns="68575" bIns="68575" anchor="ctr" anchorCtr="0"/>
          <a:lstStyle>
            <a:lvl1pPr marL="0" indent="0" rtl="0">
              <a:spcBef>
                <a:spcPts val="0"/>
              </a:spcBef>
              <a:buFont typeface="Questrial"/>
              <a:buNone/>
              <a:defRPr sz="14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205" name="Shape 205"/>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06" name="Shape 206"/>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07" name="Shape 207"/>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
        <p:nvSpPr>
          <p:cNvPr id="208" name="Shape 208"/>
          <p:cNvSpPr txBox="1"/>
          <p:nvPr/>
        </p:nvSpPr>
        <p:spPr>
          <a:xfrm>
            <a:off x="673721" y="728439"/>
            <a:ext cx="601499" cy="1477199"/>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r>
              <a:rPr lang="en" sz="9200" b="0" i="0" u="none" strike="noStrike" cap="none" baseline="0">
                <a:solidFill>
                  <a:srgbClr val="86D1D8"/>
                </a:solidFill>
                <a:latin typeface="Arial"/>
                <a:ea typeface="Arial"/>
                <a:cs typeface="Arial"/>
                <a:sym typeface="Arial"/>
              </a:rPr>
              <a:t>“</a:t>
            </a:r>
          </a:p>
        </p:txBody>
      </p:sp>
      <p:sp>
        <p:nvSpPr>
          <p:cNvPr id="209" name="Shape 209"/>
          <p:cNvSpPr txBox="1"/>
          <p:nvPr/>
        </p:nvSpPr>
        <p:spPr>
          <a:xfrm>
            <a:off x="6997867" y="1960340"/>
            <a:ext cx="601499" cy="1477199"/>
          </a:xfrm>
          <a:prstGeom prst="rect">
            <a:avLst/>
          </a:prstGeom>
          <a:noFill/>
          <a:ln>
            <a:noFill/>
          </a:ln>
        </p:spPr>
        <p:txBody>
          <a:bodyPr lIns="68575" tIns="34275" rIns="68575" bIns="34275" anchor="t" anchorCtr="0">
            <a:noAutofit/>
          </a:bodyPr>
          <a:lstStyle/>
          <a:p>
            <a:pPr marL="0" marR="0" lvl="0" indent="0" algn="r" rtl="0">
              <a:spcBef>
                <a:spcPts val="0"/>
              </a:spcBef>
              <a:buSzPct val="25000"/>
              <a:buNone/>
            </a:pPr>
            <a:r>
              <a:rPr lang="en" sz="9200" b="0" i="0" u="none" strike="noStrike" cap="none" baseline="0">
                <a:solidFill>
                  <a:srgbClr val="86D1D8"/>
                </a:solidFill>
                <a:latin typeface="Arial"/>
                <a:ea typeface="Arial"/>
                <a:cs typeface="Arial"/>
                <a:sym typeface="Arial"/>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Name Car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66215" y="2343150"/>
            <a:ext cx="6619199" cy="1239900"/>
          </a:xfrm>
          <a:prstGeom prst="rect">
            <a:avLst/>
          </a:prstGeom>
          <a:noFill/>
          <a:ln>
            <a:noFill/>
          </a:ln>
        </p:spPr>
        <p:txBody>
          <a:bodyPr lIns="68575" tIns="68575" rIns="68575" bIns="68575" anchor="b" anchorCtr="0"/>
          <a:lstStyle>
            <a:lvl1pPr algn="l" rtl="0">
              <a:spcBef>
                <a:spcPts val="0"/>
              </a:spcBef>
              <a:defRPr sz="3000" b="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12" name="Shape 212"/>
          <p:cNvSpPr txBox="1">
            <a:spLocks noGrp="1"/>
          </p:cNvSpPr>
          <p:nvPr>
            <p:ph type="body" idx="1"/>
          </p:nvPr>
        </p:nvSpPr>
        <p:spPr>
          <a:xfrm>
            <a:off x="866215" y="3583035"/>
            <a:ext cx="6619199" cy="645300"/>
          </a:xfrm>
          <a:prstGeom prst="rect">
            <a:avLst/>
          </a:prstGeom>
          <a:noFill/>
          <a:ln>
            <a:noFill/>
          </a:ln>
        </p:spPr>
        <p:txBody>
          <a:bodyPr lIns="68575" tIns="68575" rIns="68575" bIns="68575" anchor="t" anchorCtr="0"/>
          <a:lstStyle>
            <a:lvl1pPr marL="0" indent="0" algn="l" rtl="0">
              <a:spcBef>
                <a:spcPts val="0"/>
              </a:spcBef>
              <a:buClr>
                <a:srgbClr val="86D1D8"/>
              </a:buClr>
              <a:buFont typeface="Questrial"/>
              <a:buNone/>
              <a:defRPr sz="1500" cap="none">
                <a:solidFill>
                  <a:srgbClr val="86D1D8"/>
                </a:solidFill>
              </a:defRPr>
            </a:lvl1pPr>
            <a:lvl2pPr marL="342900" indent="0" rtl="0">
              <a:spcBef>
                <a:spcPts val="0"/>
              </a:spcBef>
              <a:buClr>
                <a:schemeClr val="lt1"/>
              </a:buClr>
              <a:buFont typeface="Questrial"/>
              <a:buNone/>
              <a:defRPr sz="1400">
                <a:solidFill>
                  <a:schemeClr val="lt1"/>
                </a:solidFill>
              </a:defRPr>
            </a:lvl2pPr>
            <a:lvl3pPr marL="685800" indent="0" rtl="0">
              <a:spcBef>
                <a:spcPts val="0"/>
              </a:spcBef>
              <a:buClr>
                <a:schemeClr val="lt1"/>
              </a:buClr>
              <a:buFont typeface="Questrial"/>
              <a:buNone/>
              <a:defRPr sz="1200">
                <a:solidFill>
                  <a:schemeClr val="lt1"/>
                </a:solidFill>
              </a:defRPr>
            </a:lvl3pPr>
            <a:lvl4pPr marL="1028700" indent="0" rtl="0">
              <a:spcBef>
                <a:spcPts val="0"/>
              </a:spcBef>
              <a:buClr>
                <a:schemeClr val="lt1"/>
              </a:buClr>
              <a:buFont typeface="Questrial"/>
              <a:buNone/>
              <a:defRPr sz="1100">
                <a:solidFill>
                  <a:schemeClr val="lt1"/>
                </a:solidFill>
              </a:defRPr>
            </a:lvl4pPr>
            <a:lvl5pPr marL="1371600" indent="0" rtl="0">
              <a:spcBef>
                <a:spcPts val="0"/>
              </a:spcBef>
              <a:buClr>
                <a:schemeClr val="lt1"/>
              </a:buClr>
              <a:buFont typeface="Questrial"/>
              <a:buNone/>
              <a:defRPr sz="1100">
                <a:solidFill>
                  <a:schemeClr val="lt1"/>
                </a:solidFill>
              </a:defRPr>
            </a:lvl5pPr>
            <a:lvl6pPr marL="1714500" indent="0" rtl="0">
              <a:spcBef>
                <a:spcPts val="0"/>
              </a:spcBef>
              <a:buClr>
                <a:schemeClr val="lt1"/>
              </a:buClr>
              <a:buFont typeface="Questrial"/>
              <a:buNone/>
              <a:defRPr sz="1100">
                <a:solidFill>
                  <a:schemeClr val="lt1"/>
                </a:solidFill>
              </a:defRPr>
            </a:lvl6pPr>
            <a:lvl7pPr marL="2057400" indent="0" rtl="0">
              <a:spcBef>
                <a:spcPts val="0"/>
              </a:spcBef>
              <a:buClr>
                <a:schemeClr val="lt1"/>
              </a:buClr>
              <a:buFont typeface="Questrial"/>
              <a:buNone/>
              <a:defRPr sz="1100">
                <a:solidFill>
                  <a:schemeClr val="lt1"/>
                </a:solidFill>
              </a:defRPr>
            </a:lvl7pPr>
            <a:lvl8pPr marL="2400300" indent="0" rtl="0">
              <a:spcBef>
                <a:spcPts val="0"/>
              </a:spcBef>
              <a:buClr>
                <a:schemeClr val="lt1"/>
              </a:buClr>
              <a:buFont typeface="Questrial"/>
              <a:buNone/>
              <a:defRPr sz="1100">
                <a:solidFill>
                  <a:schemeClr val="lt1"/>
                </a:solidFill>
              </a:defRPr>
            </a:lvl8pPr>
            <a:lvl9pPr marL="2743200" indent="0" rtl="0">
              <a:spcBef>
                <a:spcPts val="0"/>
              </a:spcBef>
              <a:buClr>
                <a:schemeClr val="lt1"/>
              </a:buClr>
              <a:buFont typeface="Questrial"/>
              <a:buNone/>
              <a:defRPr sz="1100">
                <a:solidFill>
                  <a:schemeClr val="lt1"/>
                </a:solidFill>
              </a:defRPr>
            </a:lvl9pPr>
          </a:lstStyle>
          <a:p>
            <a:endParaRPr/>
          </a:p>
        </p:txBody>
      </p:sp>
      <p:sp>
        <p:nvSpPr>
          <p:cNvPr id="213" name="Shape 213"/>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14" name="Shape 214"/>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15" name="Shape 215"/>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 Column">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rtl="0">
              <a:spcBef>
                <a:spcPts val="0"/>
              </a:spcBef>
              <a:defRPr sz="32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18" name="Shape 218"/>
          <p:cNvSpPr txBox="1">
            <a:spLocks noGrp="1"/>
          </p:cNvSpPr>
          <p:nvPr>
            <p:ph type="body" idx="1"/>
          </p:nvPr>
        </p:nvSpPr>
        <p:spPr>
          <a:xfrm>
            <a:off x="474710" y="1485900"/>
            <a:ext cx="2210099"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219" name="Shape 219"/>
          <p:cNvSpPr txBox="1">
            <a:spLocks noGrp="1"/>
          </p:cNvSpPr>
          <p:nvPr>
            <p:ph type="body" idx="2"/>
          </p:nvPr>
        </p:nvSpPr>
        <p:spPr>
          <a:xfrm>
            <a:off x="489347" y="2000250"/>
            <a:ext cx="2195699" cy="26919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220" name="Shape 220"/>
          <p:cNvSpPr txBox="1">
            <a:spLocks noGrp="1"/>
          </p:cNvSpPr>
          <p:nvPr>
            <p:ph type="body" idx="3"/>
          </p:nvPr>
        </p:nvSpPr>
        <p:spPr>
          <a:xfrm>
            <a:off x="2912744" y="1485900"/>
            <a:ext cx="2202000"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221" name="Shape 221"/>
          <p:cNvSpPr txBox="1">
            <a:spLocks noGrp="1"/>
          </p:cNvSpPr>
          <p:nvPr>
            <p:ph type="body" idx="4"/>
          </p:nvPr>
        </p:nvSpPr>
        <p:spPr>
          <a:xfrm>
            <a:off x="2904829" y="2000250"/>
            <a:ext cx="2210099" cy="26919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222" name="Shape 222"/>
          <p:cNvSpPr txBox="1">
            <a:spLocks noGrp="1"/>
          </p:cNvSpPr>
          <p:nvPr>
            <p:ph type="body" idx="5"/>
          </p:nvPr>
        </p:nvSpPr>
        <p:spPr>
          <a:xfrm>
            <a:off x="5343525" y="1485900"/>
            <a:ext cx="2198999"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223" name="Shape 223"/>
          <p:cNvSpPr txBox="1">
            <a:spLocks noGrp="1"/>
          </p:cNvSpPr>
          <p:nvPr>
            <p:ph type="body" idx="6"/>
          </p:nvPr>
        </p:nvSpPr>
        <p:spPr>
          <a:xfrm>
            <a:off x="5343525" y="2000250"/>
            <a:ext cx="2198999" cy="26919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cxnSp>
        <p:nvCxnSpPr>
          <p:cNvPr id="224" name="Shape 224"/>
          <p:cNvCxnSpPr/>
          <p:nvPr/>
        </p:nvCxnSpPr>
        <p:spPr>
          <a:xfrm>
            <a:off x="2794606" y="1600200"/>
            <a:ext cx="0" cy="29717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225" name="Shape 225"/>
          <p:cNvCxnSpPr/>
          <p:nvPr/>
        </p:nvCxnSpPr>
        <p:spPr>
          <a:xfrm>
            <a:off x="5221670" y="1600200"/>
            <a:ext cx="0" cy="2975099"/>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226" name="Shape 226"/>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27" name="Shape 227"/>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28" name="Shape 228"/>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rtl="0">
              <a:spcBef>
                <a:spcPts val="0"/>
              </a:spcBef>
              <a:defRPr sz="32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31" name="Shape 231"/>
          <p:cNvSpPr txBox="1">
            <a:spLocks noGrp="1"/>
          </p:cNvSpPr>
          <p:nvPr>
            <p:ph type="body" idx="1"/>
          </p:nvPr>
        </p:nvSpPr>
        <p:spPr>
          <a:xfrm>
            <a:off x="489347" y="3188211"/>
            <a:ext cx="2205000"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232" name="Shape 232"/>
          <p:cNvSpPr>
            <a:spLocks noGrp="1"/>
          </p:cNvSpPr>
          <p:nvPr>
            <p:ph type="pic" idx="2"/>
          </p:nvPr>
        </p:nvSpPr>
        <p:spPr>
          <a:xfrm>
            <a:off x="489347" y="1657350"/>
            <a:ext cx="2205000" cy="1143000"/>
          </a:xfrm>
          <a:prstGeom prst="roundRect">
            <a:avLst>
              <a:gd name="adj" fmla="val 1858"/>
            </a:avLst>
          </a:prstGeom>
          <a:noFill/>
          <a:ln>
            <a:noFill/>
          </a:ln>
        </p:spPr>
        <p:txBody>
          <a:bodyPr lIns="68575" tIns="68575" rIns="68575" bIns="68575" anchor="t" anchorCtr="0"/>
          <a:lstStyle>
            <a:lvl1pPr marL="0" marR="0" indent="0" algn="ctr"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1pPr>
            <a:lvl2pPr marL="3429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2pPr>
            <a:lvl3pPr marL="6858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3pPr>
            <a:lvl4pPr marL="10287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4pPr>
            <a:lvl5pPr marL="13716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5pPr>
            <a:lvl6pPr marL="17145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6pPr>
            <a:lvl7pPr marL="20574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7pPr>
            <a:lvl8pPr marL="24003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8pPr>
            <a:lvl9pPr marL="27432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9pPr>
          </a:lstStyle>
          <a:p>
            <a:endParaRPr/>
          </a:p>
        </p:txBody>
      </p:sp>
      <p:sp>
        <p:nvSpPr>
          <p:cNvPr id="233" name="Shape 233"/>
          <p:cNvSpPr txBox="1">
            <a:spLocks noGrp="1"/>
          </p:cNvSpPr>
          <p:nvPr>
            <p:ph type="body" idx="3"/>
          </p:nvPr>
        </p:nvSpPr>
        <p:spPr>
          <a:xfrm>
            <a:off x="489347" y="3620408"/>
            <a:ext cx="2205000" cy="4944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234" name="Shape 234"/>
          <p:cNvSpPr txBox="1">
            <a:spLocks noGrp="1"/>
          </p:cNvSpPr>
          <p:nvPr>
            <p:ph type="body" idx="4"/>
          </p:nvPr>
        </p:nvSpPr>
        <p:spPr>
          <a:xfrm>
            <a:off x="2917031" y="3188211"/>
            <a:ext cx="2197799"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235" name="Shape 235"/>
          <p:cNvSpPr>
            <a:spLocks noGrp="1"/>
          </p:cNvSpPr>
          <p:nvPr>
            <p:ph type="pic" idx="5"/>
          </p:nvPr>
        </p:nvSpPr>
        <p:spPr>
          <a:xfrm>
            <a:off x="2917030" y="1657350"/>
            <a:ext cx="2197799" cy="1143000"/>
          </a:xfrm>
          <a:prstGeom prst="roundRect">
            <a:avLst>
              <a:gd name="adj" fmla="val 1858"/>
            </a:avLst>
          </a:prstGeom>
          <a:noFill/>
          <a:ln>
            <a:noFill/>
          </a:ln>
        </p:spPr>
        <p:txBody>
          <a:bodyPr lIns="68575" tIns="68575" rIns="68575" bIns="68575" anchor="t" anchorCtr="0"/>
          <a:lstStyle>
            <a:lvl1pPr marL="0" marR="0" indent="0" algn="ctr"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1pPr>
            <a:lvl2pPr marL="3429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2pPr>
            <a:lvl3pPr marL="6858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3pPr>
            <a:lvl4pPr marL="10287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4pPr>
            <a:lvl5pPr marL="13716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5pPr>
            <a:lvl6pPr marL="17145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6pPr>
            <a:lvl7pPr marL="20574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7pPr>
            <a:lvl8pPr marL="24003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8pPr>
            <a:lvl9pPr marL="27432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9pPr>
          </a:lstStyle>
          <a:p>
            <a:endParaRPr/>
          </a:p>
        </p:txBody>
      </p:sp>
      <p:sp>
        <p:nvSpPr>
          <p:cNvPr id="236" name="Shape 236"/>
          <p:cNvSpPr txBox="1">
            <a:spLocks noGrp="1"/>
          </p:cNvSpPr>
          <p:nvPr>
            <p:ph type="body" idx="6"/>
          </p:nvPr>
        </p:nvSpPr>
        <p:spPr>
          <a:xfrm>
            <a:off x="2916016" y="3620407"/>
            <a:ext cx="2200800" cy="4944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237" name="Shape 237"/>
          <p:cNvSpPr txBox="1">
            <a:spLocks noGrp="1"/>
          </p:cNvSpPr>
          <p:nvPr>
            <p:ph type="body" idx="7"/>
          </p:nvPr>
        </p:nvSpPr>
        <p:spPr>
          <a:xfrm>
            <a:off x="5343525" y="3188211"/>
            <a:ext cx="2198999" cy="432299"/>
          </a:xfrm>
          <a:prstGeom prst="rect">
            <a:avLst/>
          </a:prstGeom>
          <a:noFill/>
          <a:ln>
            <a:noFill/>
          </a:ln>
        </p:spPr>
        <p:txBody>
          <a:bodyPr lIns="68575" tIns="68575" rIns="68575" bIns="68575" anchor="b" anchorCtr="0"/>
          <a:lstStyle>
            <a:lvl1pPr marL="0" indent="0" rtl="0">
              <a:spcBef>
                <a:spcPts val="0"/>
              </a:spcBef>
              <a:buClr>
                <a:srgbClr val="86D1D8"/>
              </a:buClr>
              <a:buFont typeface="Questrial"/>
              <a:buNone/>
              <a:defRPr sz="1800" b="0">
                <a:solidFill>
                  <a:srgbClr val="86D1D8"/>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238" name="Shape 238"/>
          <p:cNvSpPr>
            <a:spLocks noGrp="1"/>
          </p:cNvSpPr>
          <p:nvPr>
            <p:ph type="pic" idx="8"/>
          </p:nvPr>
        </p:nvSpPr>
        <p:spPr>
          <a:xfrm>
            <a:off x="5343524" y="1657350"/>
            <a:ext cx="2198999" cy="1143000"/>
          </a:xfrm>
          <a:prstGeom prst="roundRect">
            <a:avLst>
              <a:gd name="adj" fmla="val 1858"/>
            </a:avLst>
          </a:prstGeom>
          <a:noFill/>
          <a:ln>
            <a:noFill/>
          </a:ln>
        </p:spPr>
        <p:txBody>
          <a:bodyPr lIns="68575" tIns="68575" rIns="68575" bIns="68575" anchor="t" anchorCtr="0"/>
          <a:lstStyle>
            <a:lvl1pPr marL="0" marR="0" indent="0" algn="ctr"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1pPr>
            <a:lvl2pPr marL="3429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2pPr>
            <a:lvl3pPr marL="6858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3pPr>
            <a:lvl4pPr marL="10287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4pPr>
            <a:lvl5pPr marL="13716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5pPr>
            <a:lvl6pPr marL="17145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6pPr>
            <a:lvl7pPr marL="20574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7pPr>
            <a:lvl8pPr marL="24003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8pPr>
            <a:lvl9pPr marL="2743200" marR="0" indent="0" algn="l" rtl="0">
              <a:spcBef>
                <a:spcPts val="0"/>
              </a:spcBef>
              <a:buClr>
                <a:schemeClr val="lt1"/>
              </a:buClr>
              <a:buSzPct val="91666"/>
              <a:buFont typeface="Questrial"/>
              <a:buNone/>
              <a:defRPr sz="1200" b="0" i="0" u="none" strike="noStrike" cap="none" baseline="0">
                <a:solidFill>
                  <a:schemeClr val="lt1"/>
                </a:solidFill>
                <a:latin typeface="Questrial"/>
                <a:ea typeface="Questrial"/>
                <a:cs typeface="Questrial"/>
                <a:sym typeface="Questrial"/>
              </a:defRPr>
            </a:lvl9pPr>
          </a:lstStyle>
          <a:p>
            <a:endParaRPr/>
          </a:p>
        </p:txBody>
      </p:sp>
      <p:sp>
        <p:nvSpPr>
          <p:cNvPr id="239" name="Shape 239"/>
          <p:cNvSpPr txBox="1">
            <a:spLocks noGrp="1"/>
          </p:cNvSpPr>
          <p:nvPr>
            <p:ph type="body" idx="9"/>
          </p:nvPr>
        </p:nvSpPr>
        <p:spPr>
          <a:xfrm>
            <a:off x="5343431" y="3620405"/>
            <a:ext cx="2202000" cy="4944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cxnSp>
        <p:nvCxnSpPr>
          <p:cNvPr id="240" name="Shape 240"/>
          <p:cNvCxnSpPr/>
          <p:nvPr/>
        </p:nvCxnSpPr>
        <p:spPr>
          <a:xfrm>
            <a:off x="2794606" y="1600200"/>
            <a:ext cx="0" cy="29717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241" name="Shape 241"/>
          <p:cNvCxnSpPr/>
          <p:nvPr/>
        </p:nvCxnSpPr>
        <p:spPr>
          <a:xfrm>
            <a:off x="5221670" y="1600200"/>
            <a:ext cx="0" cy="2975099"/>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242" name="Shape 242"/>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43" name="Shape 243"/>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44" name="Shape 244"/>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algn="l" rtl="0">
              <a:spcBef>
                <a:spcPts val="0"/>
              </a:spcBef>
              <a:buClr>
                <a:schemeClr val="lt2"/>
              </a:buClr>
              <a:buFont typeface="Questrial"/>
              <a:buNone/>
              <a:defRPr sz="3200" b="0" i="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47" name="Shape 247"/>
          <p:cNvSpPr txBox="1">
            <a:spLocks noGrp="1"/>
          </p:cNvSpPr>
          <p:nvPr>
            <p:ph type="body" idx="1"/>
          </p:nvPr>
        </p:nvSpPr>
        <p:spPr>
          <a:xfrm rot="5400000">
            <a:off x="2608989" y="-242011"/>
            <a:ext cx="3146700" cy="6710100"/>
          </a:xfrm>
          <a:prstGeom prst="rect">
            <a:avLst/>
          </a:prstGeom>
          <a:noFill/>
          <a:ln>
            <a:noFill/>
          </a:ln>
        </p:spPr>
        <p:txBody>
          <a:bodyPr lIns="68575" tIns="68575" rIns="68575" bIns="68575" anchor="t" anchorCtr="0"/>
          <a:lstStyle>
            <a:lvl1pPr marL="254000" indent="-177800" algn="l" rtl="0">
              <a:spcBef>
                <a:spcPts val="800"/>
              </a:spcBef>
              <a:spcAft>
                <a:spcPts val="0"/>
              </a:spcAft>
              <a:buClr>
                <a:srgbClr val="86D1D8"/>
              </a:buClr>
              <a:buFont typeface="Noto Sans Symbols"/>
              <a:buChar char="●"/>
              <a:defRPr sz="1500" b="0" i="0">
                <a:solidFill>
                  <a:schemeClr val="lt1"/>
                </a:solidFill>
                <a:latin typeface="Questrial"/>
                <a:ea typeface="Questrial"/>
                <a:cs typeface="Questrial"/>
                <a:sym typeface="Questrial"/>
              </a:defRPr>
            </a:lvl1pPr>
            <a:lvl2pPr marL="558800" indent="-152400" algn="l" rtl="0">
              <a:spcBef>
                <a:spcPts val="800"/>
              </a:spcBef>
              <a:spcAft>
                <a:spcPts val="0"/>
              </a:spcAft>
              <a:buClr>
                <a:srgbClr val="86D1D8"/>
              </a:buClr>
              <a:buFont typeface="Noto Sans Symbols"/>
              <a:buChar char="●"/>
              <a:defRPr sz="1400" b="0" i="0">
                <a:solidFill>
                  <a:schemeClr val="lt1"/>
                </a:solidFill>
                <a:latin typeface="Questrial"/>
                <a:ea typeface="Questrial"/>
                <a:cs typeface="Questrial"/>
                <a:sym typeface="Questrial"/>
              </a:defRPr>
            </a:lvl2pPr>
            <a:lvl3pPr marL="863600" indent="-114300" algn="l" rtl="0">
              <a:spcBef>
                <a:spcPts val="800"/>
              </a:spcBef>
              <a:spcAft>
                <a:spcPts val="0"/>
              </a:spcAft>
              <a:buClr>
                <a:srgbClr val="86D1D8"/>
              </a:buClr>
              <a:buFont typeface="Noto Sans Symbols"/>
              <a:buChar char="●"/>
              <a:defRPr sz="1200" b="0" i="0">
                <a:solidFill>
                  <a:schemeClr val="lt1"/>
                </a:solidFill>
                <a:latin typeface="Questrial"/>
                <a:ea typeface="Questrial"/>
                <a:cs typeface="Questrial"/>
                <a:sym typeface="Questrial"/>
              </a:defRPr>
            </a:lvl3pPr>
            <a:lvl4pPr marL="12065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4pPr>
            <a:lvl5pPr marL="15494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5pPr>
            <a:lvl6pPr marL="18796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6pPr>
            <a:lvl7pPr marL="22352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7pPr>
            <a:lvl8pPr marL="25781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8pPr>
            <a:lvl9pPr marL="29210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9pPr>
          </a:lstStyle>
          <a:p>
            <a:endParaRPr/>
          </a:p>
        </p:txBody>
      </p:sp>
      <p:sp>
        <p:nvSpPr>
          <p:cNvPr id="248" name="Shape 248"/>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49" name="Shape 249"/>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50" name="Shape 250"/>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rot="5400000">
            <a:off x="4700560" y="1850109"/>
            <a:ext cx="4369500" cy="1314599"/>
          </a:xfrm>
          <a:prstGeom prst="rect">
            <a:avLst/>
          </a:prstGeom>
          <a:noFill/>
          <a:ln>
            <a:noFill/>
          </a:ln>
        </p:spPr>
        <p:txBody>
          <a:bodyPr lIns="68575" tIns="68575" rIns="68575" bIns="68575" anchor="b" anchorCtr="0"/>
          <a:lstStyle>
            <a:lvl1pPr algn="l" rtl="0">
              <a:spcBef>
                <a:spcPts val="0"/>
              </a:spcBef>
              <a:buClr>
                <a:schemeClr val="lt2"/>
              </a:buClr>
              <a:buFont typeface="Questrial"/>
              <a:buNone/>
              <a:defRPr sz="3200" b="0" i="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53" name="Shape 253"/>
          <p:cNvSpPr txBox="1">
            <a:spLocks noGrp="1"/>
          </p:cNvSpPr>
          <p:nvPr>
            <p:ph type="body" idx="1"/>
          </p:nvPr>
        </p:nvSpPr>
        <p:spPr>
          <a:xfrm rot="5400000">
            <a:off x="1259708" y="-104839"/>
            <a:ext cx="4026600" cy="5567400"/>
          </a:xfrm>
          <a:prstGeom prst="rect">
            <a:avLst/>
          </a:prstGeom>
          <a:noFill/>
          <a:ln>
            <a:noFill/>
          </a:ln>
        </p:spPr>
        <p:txBody>
          <a:bodyPr lIns="68575" tIns="68575" rIns="68575" bIns="68575" anchor="t" anchorCtr="0"/>
          <a:lstStyle>
            <a:lvl1pPr marL="254000" indent="-177800" algn="l" rtl="0">
              <a:spcBef>
                <a:spcPts val="800"/>
              </a:spcBef>
              <a:spcAft>
                <a:spcPts val="0"/>
              </a:spcAft>
              <a:buClr>
                <a:srgbClr val="86D1D8"/>
              </a:buClr>
              <a:buFont typeface="Noto Sans Symbols"/>
              <a:buChar char="●"/>
              <a:defRPr sz="1500" b="0" i="0">
                <a:solidFill>
                  <a:schemeClr val="lt1"/>
                </a:solidFill>
                <a:latin typeface="Questrial"/>
                <a:ea typeface="Questrial"/>
                <a:cs typeface="Questrial"/>
                <a:sym typeface="Questrial"/>
              </a:defRPr>
            </a:lvl1pPr>
            <a:lvl2pPr marL="558800" indent="-152400" algn="l" rtl="0">
              <a:spcBef>
                <a:spcPts val="800"/>
              </a:spcBef>
              <a:spcAft>
                <a:spcPts val="0"/>
              </a:spcAft>
              <a:buClr>
                <a:srgbClr val="86D1D8"/>
              </a:buClr>
              <a:buFont typeface="Noto Sans Symbols"/>
              <a:buChar char="●"/>
              <a:defRPr sz="1400" b="0" i="0">
                <a:solidFill>
                  <a:schemeClr val="lt1"/>
                </a:solidFill>
                <a:latin typeface="Questrial"/>
                <a:ea typeface="Questrial"/>
                <a:cs typeface="Questrial"/>
                <a:sym typeface="Questrial"/>
              </a:defRPr>
            </a:lvl2pPr>
            <a:lvl3pPr marL="863600" indent="-114300" algn="l" rtl="0">
              <a:spcBef>
                <a:spcPts val="800"/>
              </a:spcBef>
              <a:spcAft>
                <a:spcPts val="0"/>
              </a:spcAft>
              <a:buClr>
                <a:srgbClr val="86D1D8"/>
              </a:buClr>
              <a:buFont typeface="Noto Sans Symbols"/>
              <a:buChar char="●"/>
              <a:defRPr sz="1200" b="0" i="0">
                <a:solidFill>
                  <a:schemeClr val="lt1"/>
                </a:solidFill>
                <a:latin typeface="Questrial"/>
                <a:ea typeface="Questrial"/>
                <a:cs typeface="Questrial"/>
                <a:sym typeface="Questrial"/>
              </a:defRPr>
            </a:lvl3pPr>
            <a:lvl4pPr marL="12065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4pPr>
            <a:lvl5pPr marL="15494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5pPr>
            <a:lvl6pPr marL="18796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6pPr>
            <a:lvl7pPr marL="22352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7pPr>
            <a:lvl8pPr marL="25781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8pPr>
            <a:lvl9pPr marL="2921000" indent="-127000" algn="l" rtl="0">
              <a:spcBef>
                <a:spcPts val="800"/>
              </a:spcBef>
              <a:spcAft>
                <a:spcPts val="0"/>
              </a:spcAft>
              <a:buClr>
                <a:srgbClr val="86D1D8"/>
              </a:buClr>
              <a:buFont typeface="Noto Sans Symbols"/>
              <a:buChar char="●"/>
              <a:defRPr sz="1100" b="0" i="0">
                <a:solidFill>
                  <a:schemeClr val="lt1"/>
                </a:solidFill>
                <a:latin typeface="Questrial"/>
                <a:ea typeface="Questrial"/>
                <a:cs typeface="Questrial"/>
                <a:sym typeface="Questrial"/>
              </a:defRPr>
            </a:lvl9pPr>
          </a:lstStyle>
          <a:p>
            <a:endParaRPr/>
          </a:p>
        </p:txBody>
      </p:sp>
      <p:sp>
        <p:nvSpPr>
          <p:cNvPr id="254" name="Shape 254"/>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55" name="Shape 255"/>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256" name="Shape 256"/>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9"/>
        <p:cNvGrpSpPr/>
        <p:nvPr/>
      </p:nvGrpSpPr>
      <p:grpSpPr>
        <a:xfrm>
          <a:off x="0" y="0"/>
          <a:ext cx="0" cy="0"/>
          <a:chOff x="0" y="0"/>
          <a:chExt cx="0" cy="0"/>
        </a:xfrm>
      </p:grpSpPr>
      <p:sp>
        <p:nvSpPr>
          <p:cNvPr id="360" name="Shape 360"/>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61" name="Shape 361"/>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62" name="Shape 36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3" name="Shape 36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4" name="Shape 364"/>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31" name="Shape 31"/>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34" name="Shape 34"/>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5" name="Shape 35"/>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6" name="Shape 36"/>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7" name="Shape 36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68" name="Shape 36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9" name="Shape 36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0" name="Shape 370"/>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722312" y="3305175"/>
            <a:ext cx="7772400" cy="10214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3" name="Shape 373"/>
          <p:cNvSpPr txBox="1">
            <a:spLocks noGrp="1"/>
          </p:cNvSpPr>
          <p:nvPr>
            <p:ph type="body" idx="1"/>
          </p:nvPr>
        </p:nvSpPr>
        <p:spPr>
          <a:xfrm>
            <a:off x="722312" y="2180034"/>
            <a:ext cx="7772400" cy="1125299"/>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74" name="Shape 374"/>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5" name="Shape 37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6" name="Shape 376"/>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7"/>
        <p:cNvGrpSpPr/>
        <p:nvPr/>
      </p:nvGrpSpPr>
      <p:grpSpPr>
        <a:xfrm>
          <a:off x="0" y="0"/>
          <a:ext cx="0" cy="0"/>
          <a:chOff x="0" y="0"/>
          <a:chExt cx="0" cy="0"/>
        </a:xfrm>
      </p:grpSpPr>
      <p:sp>
        <p:nvSpPr>
          <p:cNvPr id="378" name="Shape 37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9" name="Shape 37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0" name="Shape 380"/>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3" name="Shape 38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4" name="Shape 38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5" name="Shape 385"/>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8" name="Shape 388"/>
          <p:cNvSpPr txBox="1">
            <a:spLocks noGrp="1"/>
          </p:cNvSpPr>
          <p:nvPr>
            <p:ph type="body" idx="1"/>
          </p:nvPr>
        </p:nvSpPr>
        <p:spPr>
          <a:xfrm>
            <a:off x="457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9" name="Shape 389"/>
          <p:cNvSpPr txBox="1">
            <a:spLocks noGrp="1"/>
          </p:cNvSpPr>
          <p:nvPr>
            <p:ph type="body" idx="2"/>
          </p:nvPr>
        </p:nvSpPr>
        <p:spPr>
          <a:xfrm>
            <a:off x="4648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0" name="Shape 390"/>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1" name="Shape 39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2" name="Shape 392"/>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5" name="Shape 395"/>
          <p:cNvSpPr txBox="1">
            <a:spLocks noGrp="1"/>
          </p:cNvSpPr>
          <p:nvPr>
            <p:ph type="body" idx="1"/>
          </p:nvPr>
        </p:nvSpPr>
        <p:spPr>
          <a:xfrm>
            <a:off x="457200" y="1151334"/>
            <a:ext cx="4040099" cy="4799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96" name="Shape 396"/>
          <p:cNvSpPr txBox="1">
            <a:spLocks noGrp="1"/>
          </p:cNvSpPr>
          <p:nvPr>
            <p:ph type="body" idx="2"/>
          </p:nvPr>
        </p:nvSpPr>
        <p:spPr>
          <a:xfrm>
            <a:off x="457200" y="1631156"/>
            <a:ext cx="4040099"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7" name="Shape 397"/>
          <p:cNvSpPr txBox="1">
            <a:spLocks noGrp="1"/>
          </p:cNvSpPr>
          <p:nvPr>
            <p:ph type="body" idx="3"/>
          </p:nvPr>
        </p:nvSpPr>
        <p:spPr>
          <a:xfrm>
            <a:off x="4645025" y="1151334"/>
            <a:ext cx="4041900" cy="4799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98" name="Shape 398"/>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9" name="Shape 39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0" name="Shape 40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1" name="Shape 401"/>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04787"/>
            <a:ext cx="3008399" cy="8714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4" name="Shape 404"/>
          <p:cNvSpPr txBox="1">
            <a:spLocks noGrp="1"/>
          </p:cNvSpPr>
          <p:nvPr>
            <p:ph type="body" idx="1"/>
          </p:nvPr>
        </p:nvSpPr>
        <p:spPr>
          <a:xfrm>
            <a:off x="3575050" y="204787"/>
            <a:ext cx="5111699" cy="4389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5" name="Shape 405"/>
          <p:cNvSpPr txBox="1">
            <a:spLocks noGrp="1"/>
          </p:cNvSpPr>
          <p:nvPr>
            <p:ph type="body" idx="2"/>
          </p:nvPr>
        </p:nvSpPr>
        <p:spPr>
          <a:xfrm>
            <a:off x="457200" y="1076325"/>
            <a:ext cx="3008399" cy="35183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6" name="Shape 406"/>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7" name="Shape 40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8" name="Shape 408"/>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1" name="Shape 411"/>
          <p:cNvSpPr>
            <a:spLocks noGrp="1"/>
          </p:cNvSpPr>
          <p:nvPr>
            <p:ph type="pic" idx="2"/>
          </p:nvPr>
        </p:nvSpPr>
        <p:spPr>
          <a:xfrm>
            <a:off x="1792288" y="459581"/>
            <a:ext cx="5486399" cy="3086099"/>
          </a:xfrm>
          <a:prstGeom prst="rect">
            <a:avLst/>
          </a:prstGeom>
          <a:noFill/>
          <a:ln>
            <a:noFill/>
          </a:ln>
        </p:spPr>
      </p:sp>
      <p:sp>
        <p:nvSpPr>
          <p:cNvPr id="412" name="Shape 412"/>
          <p:cNvSpPr txBox="1">
            <a:spLocks noGrp="1"/>
          </p:cNvSpPr>
          <p:nvPr>
            <p:ph type="body" idx="1"/>
          </p:nvPr>
        </p:nvSpPr>
        <p:spPr>
          <a:xfrm>
            <a:off x="1792288" y="4025503"/>
            <a:ext cx="5486399" cy="6035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13" name="Shape 41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4" name="Shape 41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5" name="Shape 415"/>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8" name="Shape 418"/>
          <p:cNvSpPr txBox="1">
            <a:spLocks noGrp="1"/>
          </p:cNvSpPr>
          <p:nvPr>
            <p:ph type="body" idx="1"/>
          </p:nvPr>
        </p:nvSpPr>
        <p:spPr>
          <a:xfrm rot="5400000">
            <a:off x="2874749" y="-1217400"/>
            <a:ext cx="33945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19" name="Shape 41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0" name="Shape 42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1" name="Shape 421"/>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rot="5400000">
            <a:off x="5463749" y="1371628"/>
            <a:ext cx="4388700"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4" name="Shape 424"/>
          <p:cNvSpPr txBox="1">
            <a:spLocks noGrp="1"/>
          </p:cNvSpPr>
          <p:nvPr>
            <p:ph type="body" idx="1"/>
          </p:nvPr>
        </p:nvSpPr>
        <p:spPr>
          <a:xfrm rot="5400000">
            <a:off x="1272750" y="-609571"/>
            <a:ext cx="43887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25" name="Shape 42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6" name="Shape 42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7" name="Shape 427"/>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0" name="Shape 40"/>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1" name="Shape 41"/>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53"/>
        <p:cNvGrpSpPr/>
        <p:nvPr/>
      </p:nvGrpSpPr>
      <p:grpSpPr>
        <a:xfrm>
          <a:off x="0" y="0"/>
          <a:ext cx="0" cy="0"/>
          <a:chOff x="0" y="0"/>
          <a:chExt cx="0" cy="0"/>
        </a:xfrm>
      </p:grpSpPr>
      <p:pic>
        <p:nvPicPr>
          <p:cNvPr id="554" name="Shape 554"/>
          <p:cNvPicPr preferRelativeResize="0"/>
          <p:nvPr/>
        </p:nvPicPr>
        <p:blipFill rotWithShape="1">
          <a:blip r:embed="rId2">
            <a:alphaModFix amt="30000"/>
          </a:blip>
          <a:srcRect/>
          <a:stretch/>
        </p:blipFill>
        <p:spPr>
          <a:xfrm>
            <a:off x="0" y="0"/>
            <a:ext cx="9144000" cy="5143499"/>
          </a:xfrm>
          <a:prstGeom prst="rect">
            <a:avLst/>
          </a:prstGeom>
          <a:noFill/>
          <a:ln>
            <a:noFill/>
          </a:ln>
        </p:spPr>
      </p:pic>
      <p:grpSp>
        <p:nvGrpSpPr>
          <p:cNvPr id="555" name="Shape 555"/>
          <p:cNvGrpSpPr/>
          <p:nvPr/>
        </p:nvGrpSpPr>
        <p:grpSpPr>
          <a:xfrm>
            <a:off x="0" y="0"/>
            <a:ext cx="1728816" cy="5143565"/>
            <a:chOff x="0" y="0"/>
            <a:chExt cx="2305088" cy="6858087"/>
          </a:xfrm>
        </p:grpSpPr>
        <p:sp>
          <p:nvSpPr>
            <p:cNvPr id="556" name="Shape 556"/>
            <p:cNvSpPr/>
            <p:nvPr/>
          </p:nvSpPr>
          <p:spPr>
            <a:xfrm>
              <a:off x="1209675" y="4763"/>
              <a:ext cx="23699" cy="2181300"/>
            </a:xfrm>
            <a:prstGeom prst="rect">
              <a:avLst/>
            </a:pr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57" name="Shape 557"/>
            <p:cNvSpPr/>
            <p:nvPr/>
          </p:nvSpPr>
          <p:spPr>
            <a:xfrm>
              <a:off x="1128712" y="2176463"/>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58" name="Shape 558"/>
            <p:cNvSpPr/>
            <p:nvPr/>
          </p:nvSpPr>
          <p:spPr>
            <a:xfrm>
              <a:off x="1123950" y="4021137"/>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59" name="Shape 559"/>
            <p:cNvSpPr/>
            <p:nvPr/>
          </p:nvSpPr>
          <p:spPr>
            <a:xfrm>
              <a:off x="414337" y="9525"/>
              <a:ext cx="28499" cy="4481400"/>
            </a:xfrm>
            <a:prstGeom prst="rect">
              <a:avLst/>
            </a:pr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60" name="Shape 560"/>
            <p:cNvSpPr/>
            <p:nvPr/>
          </p:nvSpPr>
          <p:spPr>
            <a:xfrm>
              <a:off x="333375"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61" name="Shape 561"/>
            <p:cNvSpPr/>
            <p:nvPr/>
          </p:nvSpPr>
          <p:spPr>
            <a:xfrm>
              <a:off x="190500" y="9525"/>
              <a:ext cx="152399" cy="908100"/>
            </a:xfrm>
            <a:custGeom>
              <a:avLst/>
              <a:gdLst/>
              <a:ahLst/>
              <a:cxnLst/>
              <a:rect l="0" t="0" r="0" b="0"/>
              <a:pathLst>
                <a:path w="120000" h="120000" extrusionOk="0">
                  <a:moveTo>
                    <a:pt x="18750" y="120000"/>
                  </a:moveTo>
                  <a:lnTo>
                    <a:pt x="0" y="118741"/>
                  </a:lnTo>
                  <a:lnTo>
                    <a:pt x="101250" y="79720"/>
                  </a:lnTo>
                  <a:lnTo>
                    <a:pt x="101250" y="0"/>
                  </a:lnTo>
                  <a:lnTo>
                    <a:pt x="120000" y="0"/>
                  </a:lnTo>
                  <a:lnTo>
                    <a:pt x="120000" y="80349"/>
                  </a:lnTo>
                  <a:lnTo>
                    <a:pt x="18750" y="120000"/>
                  </a:lnTo>
                  <a:close/>
                </a:path>
              </a:pathLst>
            </a:custGeom>
            <a:gradFill>
              <a:gsLst>
                <a:gs pos="0">
                  <a:schemeClr val="lt2"/>
                </a:gs>
                <a:gs pos="100000">
                  <a:srgbClr val="3B95DE"/>
                </a:gs>
              </a:gsLst>
              <a:lin ang="5400012" scaled="0"/>
            </a:gradFill>
            <a:ln>
              <a:noFill/>
            </a:ln>
          </p:spPr>
        </p:sp>
        <p:sp>
          <p:nvSpPr>
            <p:cNvPr id="562" name="Shape 562"/>
            <p:cNvSpPr/>
            <p:nvPr/>
          </p:nvSpPr>
          <p:spPr>
            <a:xfrm>
              <a:off x="1290637" y="14288"/>
              <a:ext cx="376200" cy="1801800"/>
            </a:xfrm>
            <a:custGeom>
              <a:avLst/>
              <a:gdLst/>
              <a:ahLst/>
              <a:cxnLst/>
              <a:rect l="0" t="0" r="0" b="0"/>
              <a:pathLst>
                <a:path w="120000" h="120000" extrusionOk="0">
                  <a:moveTo>
                    <a:pt x="112405" y="120000"/>
                  </a:moveTo>
                  <a:lnTo>
                    <a:pt x="0" y="65550"/>
                  </a:lnTo>
                  <a:lnTo>
                    <a:pt x="0" y="0"/>
                  </a:lnTo>
                  <a:lnTo>
                    <a:pt x="9113" y="0"/>
                  </a:lnTo>
                  <a:lnTo>
                    <a:pt x="9113" y="65233"/>
                  </a:lnTo>
                  <a:lnTo>
                    <a:pt x="120000" y="119365"/>
                  </a:lnTo>
                  <a:lnTo>
                    <a:pt x="112405" y="120000"/>
                  </a:lnTo>
                  <a:close/>
                </a:path>
              </a:pathLst>
            </a:custGeom>
            <a:gradFill>
              <a:gsLst>
                <a:gs pos="0">
                  <a:schemeClr val="lt2"/>
                </a:gs>
                <a:gs pos="100000">
                  <a:srgbClr val="3B95DE"/>
                </a:gs>
              </a:gsLst>
              <a:lin ang="5400012" scaled="0"/>
            </a:gradFill>
            <a:ln>
              <a:noFill/>
            </a:ln>
          </p:spPr>
        </p:sp>
        <p:sp>
          <p:nvSpPr>
            <p:cNvPr id="563" name="Shape 563"/>
            <p:cNvSpPr/>
            <p:nvPr/>
          </p:nvSpPr>
          <p:spPr>
            <a:xfrm>
              <a:off x="1600200" y="1801813"/>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64" name="Shape 564"/>
            <p:cNvSpPr/>
            <p:nvPr/>
          </p:nvSpPr>
          <p:spPr>
            <a:xfrm>
              <a:off x="1381125" y="9525"/>
              <a:ext cx="371400" cy="1425599"/>
            </a:xfrm>
            <a:custGeom>
              <a:avLst/>
              <a:gdLst/>
              <a:ahLst/>
              <a:cxnLst/>
              <a:rect l="0" t="0" r="0" b="0"/>
              <a:pathLst>
                <a:path w="120000" h="120000" extrusionOk="0">
                  <a:moveTo>
                    <a:pt x="112307" y="120000"/>
                  </a:moveTo>
                  <a:lnTo>
                    <a:pt x="0" y="51180"/>
                  </a:lnTo>
                  <a:lnTo>
                    <a:pt x="0" y="0"/>
                  </a:lnTo>
                  <a:lnTo>
                    <a:pt x="7692" y="0"/>
                  </a:lnTo>
                  <a:lnTo>
                    <a:pt x="7692" y="50779"/>
                  </a:lnTo>
                  <a:lnTo>
                    <a:pt x="120000" y="119198"/>
                  </a:lnTo>
                  <a:lnTo>
                    <a:pt x="112307" y="120000"/>
                  </a:lnTo>
                  <a:close/>
                </a:path>
              </a:pathLst>
            </a:custGeom>
            <a:gradFill>
              <a:gsLst>
                <a:gs pos="0">
                  <a:schemeClr val="lt2"/>
                </a:gs>
                <a:gs pos="100000">
                  <a:srgbClr val="3B95DE"/>
                </a:gs>
              </a:gsLst>
              <a:lin ang="5400012" scaled="0"/>
            </a:gradFill>
            <a:ln>
              <a:noFill/>
            </a:ln>
          </p:spPr>
        </p:sp>
        <p:sp>
          <p:nvSpPr>
            <p:cNvPr id="565" name="Shape 565"/>
            <p:cNvSpPr/>
            <p:nvPr/>
          </p:nvSpPr>
          <p:spPr>
            <a:xfrm>
              <a:off x="1643063" y="0"/>
              <a:ext cx="152399" cy="912900"/>
            </a:xfrm>
            <a:custGeom>
              <a:avLst/>
              <a:gdLst/>
              <a:ahLst/>
              <a:cxnLst/>
              <a:rect l="0" t="0" r="0" b="0"/>
              <a:pathLst>
                <a:path w="120000" h="120000" extrusionOk="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3B95DE"/>
                </a:gs>
              </a:gsLst>
              <a:lin ang="5400012" scaled="0"/>
            </a:gradFill>
            <a:ln>
              <a:noFill/>
            </a:ln>
          </p:spPr>
        </p:sp>
        <p:sp>
          <p:nvSpPr>
            <p:cNvPr id="566" name="Shape 566"/>
            <p:cNvSpPr/>
            <p:nvPr/>
          </p:nvSpPr>
          <p:spPr>
            <a:xfrm>
              <a:off x="1685925" y="14208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67" name="Shape 567"/>
            <p:cNvSpPr/>
            <p:nvPr/>
          </p:nvSpPr>
          <p:spPr>
            <a:xfrm>
              <a:off x="168592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68" name="Shape 568"/>
            <p:cNvSpPr/>
            <p:nvPr/>
          </p:nvSpPr>
          <p:spPr>
            <a:xfrm>
              <a:off x="1743075" y="4763"/>
              <a:ext cx="419099" cy="522299"/>
            </a:xfrm>
            <a:custGeom>
              <a:avLst/>
              <a:gdLst/>
              <a:ahLst/>
              <a:cxnLst/>
              <a:rect l="0" t="0" r="0" b="0"/>
              <a:pathLst>
                <a:path w="120000" h="120000" extrusionOk="0">
                  <a:moveTo>
                    <a:pt x="114545" y="120000"/>
                  </a:moveTo>
                  <a:lnTo>
                    <a:pt x="20454" y="43768"/>
                  </a:lnTo>
                  <a:lnTo>
                    <a:pt x="0" y="2188"/>
                  </a:lnTo>
                  <a:lnTo>
                    <a:pt x="6818" y="0"/>
                  </a:lnTo>
                  <a:lnTo>
                    <a:pt x="27272" y="40486"/>
                  </a:lnTo>
                  <a:lnTo>
                    <a:pt x="120000" y="115623"/>
                  </a:lnTo>
                  <a:lnTo>
                    <a:pt x="114545" y="120000"/>
                  </a:lnTo>
                  <a:close/>
                </a:path>
              </a:pathLst>
            </a:custGeom>
            <a:gradFill>
              <a:gsLst>
                <a:gs pos="0">
                  <a:schemeClr val="lt2"/>
                </a:gs>
                <a:gs pos="100000">
                  <a:srgbClr val="3B95DE"/>
                </a:gs>
              </a:gsLst>
              <a:lin ang="5400012" scaled="0"/>
            </a:gradFill>
            <a:ln>
              <a:noFill/>
            </a:ln>
          </p:spPr>
        </p:sp>
        <p:sp>
          <p:nvSpPr>
            <p:cNvPr id="569" name="Shape 569"/>
            <p:cNvSpPr/>
            <p:nvPr/>
          </p:nvSpPr>
          <p:spPr>
            <a:xfrm>
              <a:off x="2119313" y="488950"/>
              <a:ext cx="162000" cy="147599"/>
            </a:xfrm>
            <a:custGeom>
              <a:avLst/>
              <a:gdLst/>
              <a:ahLst/>
              <a:cxnLst/>
              <a:rect l="0" t="0" r="0" b="0"/>
              <a:pathLst>
                <a:path w="120000" h="120000" extrusionOk="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70" name="Shape 570"/>
            <p:cNvSpPr/>
            <p:nvPr/>
          </p:nvSpPr>
          <p:spPr>
            <a:xfrm>
              <a:off x="952500" y="4763"/>
              <a:ext cx="152399" cy="908100"/>
            </a:xfrm>
            <a:custGeom>
              <a:avLst/>
              <a:gdLst/>
              <a:ahLst/>
              <a:cxnLst/>
              <a:rect l="0" t="0" r="0" b="0"/>
              <a:pathLst>
                <a:path w="120000" h="120000" extrusionOk="0">
                  <a:moveTo>
                    <a:pt x="18750" y="120000"/>
                  </a:moveTo>
                  <a:lnTo>
                    <a:pt x="0" y="120000"/>
                  </a:lnTo>
                  <a:lnTo>
                    <a:pt x="0" y="39650"/>
                  </a:lnTo>
                  <a:lnTo>
                    <a:pt x="101250" y="0"/>
                  </a:lnTo>
                  <a:lnTo>
                    <a:pt x="120000" y="1258"/>
                  </a:lnTo>
                  <a:lnTo>
                    <a:pt x="18750" y="40279"/>
                  </a:lnTo>
                  <a:lnTo>
                    <a:pt x="18750" y="120000"/>
                  </a:lnTo>
                  <a:close/>
                </a:path>
              </a:pathLst>
            </a:custGeom>
            <a:gradFill>
              <a:gsLst>
                <a:gs pos="0">
                  <a:schemeClr val="lt2"/>
                </a:gs>
                <a:gs pos="100000">
                  <a:srgbClr val="3B95DE"/>
                </a:gs>
              </a:gsLst>
              <a:lin ang="5400012" scaled="0"/>
            </a:gradFill>
            <a:ln>
              <a:noFill/>
            </a:ln>
          </p:spPr>
        </p:sp>
        <p:sp>
          <p:nvSpPr>
            <p:cNvPr id="571" name="Shape 571"/>
            <p:cNvSpPr/>
            <p:nvPr/>
          </p:nvSpPr>
          <p:spPr>
            <a:xfrm>
              <a:off x="86677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6000"/>
                    <a:pt x="12000" y="60000"/>
                  </a:cubicBezTo>
                  <a:cubicBezTo>
                    <a:pt x="12000" y="87000"/>
                    <a:pt x="33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72" name="Shape 572"/>
            <p:cNvSpPr/>
            <p:nvPr/>
          </p:nvSpPr>
          <p:spPr>
            <a:xfrm>
              <a:off x="890587" y="155416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73" name="Shape 573"/>
            <p:cNvSpPr/>
            <p:nvPr/>
          </p:nvSpPr>
          <p:spPr>
            <a:xfrm>
              <a:off x="738187" y="5622925"/>
              <a:ext cx="338100" cy="1215899"/>
            </a:xfrm>
            <a:custGeom>
              <a:avLst/>
              <a:gdLst/>
              <a:ahLst/>
              <a:cxnLst/>
              <a:rect l="0" t="0" r="0" b="0"/>
              <a:pathLst>
                <a:path w="120000" h="120000" extrusionOk="0">
                  <a:moveTo>
                    <a:pt x="119999" y="120000"/>
                  </a:moveTo>
                  <a:lnTo>
                    <a:pt x="109859" y="120000"/>
                  </a:lnTo>
                  <a:lnTo>
                    <a:pt x="109859" y="72689"/>
                  </a:lnTo>
                  <a:lnTo>
                    <a:pt x="0" y="939"/>
                  </a:lnTo>
                  <a:lnTo>
                    <a:pt x="6760" y="0"/>
                  </a:lnTo>
                  <a:lnTo>
                    <a:pt x="119999" y="72219"/>
                  </a:lnTo>
                  <a:lnTo>
                    <a:pt x="119999" y="120000"/>
                  </a:lnTo>
                  <a:close/>
                </a:path>
              </a:pathLst>
            </a:custGeom>
            <a:gradFill>
              <a:gsLst>
                <a:gs pos="0">
                  <a:schemeClr val="lt2"/>
                </a:gs>
                <a:gs pos="100000">
                  <a:srgbClr val="3B95DE"/>
                </a:gs>
              </a:gsLst>
              <a:lin ang="5400012" scaled="0"/>
            </a:gradFill>
            <a:ln>
              <a:noFill/>
            </a:ln>
          </p:spPr>
        </p:sp>
        <p:sp>
          <p:nvSpPr>
            <p:cNvPr id="574" name="Shape 574"/>
            <p:cNvSpPr/>
            <p:nvPr/>
          </p:nvSpPr>
          <p:spPr>
            <a:xfrm>
              <a:off x="647700" y="5480050"/>
              <a:ext cx="157200" cy="157200"/>
            </a:xfrm>
            <a:custGeom>
              <a:avLst/>
              <a:gdLst/>
              <a:ahLst/>
              <a:cxnLst/>
              <a:rect l="0" t="0" r="0" b="0"/>
              <a:pathLst>
                <a:path w="120000" h="120000" extrusionOk="0">
                  <a:moveTo>
                    <a:pt x="61818" y="120000"/>
                  </a:moveTo>
                  <a:cubicBezTo>
                    <a:pt x="29090" y="120000"/>
                    <a:pt x="0" y="94545"/>
                    <a:pt x="0" y="61818"/>
                  </a:cubicBezTo>
                  <a:cubicBezTo>
                    <a:pt x="0" y="29090"/>
                    <a:pt x="29090" y="0"/>
                    <a:pt x="61818" y="0"/>
                  </a:cubicBezTo>
                  <a:cubicBezTo>
                    <a:pt x="94545" y="0"/>
                    <a:pt x="120000" y="29090"/>
                    <a:pt x="120000" y="61818"/>
                  </a:cubicBezTo>
                  <a:cubicBezTo>
                    <a:pt x="120000" y="94545"/>
                    <a:pt x="94545" y="120000"/>
                    <a:pt x="61818" y="120000"/>
                  </a:cubicBezTo>
                  <a:close/>
                  <a:moveTo>
                    <a:pt x="61818" y="14545"/>
                  </a:moveTo>
                  <a:cubicBezTo>
                    <a:pt x="36363" y="14545"/>
                    <a:pt x="14545" y="36363"/>
                    <a:pt x="14545" y="61818"/>
                  </a:cubicBezTo>
                  <a:cubicBezTo>
                    <a:pt x="14545" y="87272"/>
                    <a:pt x="36363" y="105454"/>
                    <a:pt x="61818" y="105454"/>
                  </a:cubicBezTo>
                  <a:cubicBezTo>
                    <a:pt x="83636" y="105454"/>
                    <a:pt x="105454" y="87272"/>
                    <a:pt x="105454" y="61818"/>
                  </a:cubicBezTo>
                  <a:cubicBezTo>
                    <a:pt x="105454" y="36363"/>
                    <a:pt x="83636" y="14545"/>
                    <a:pt x="61818" y="14545"/>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75" name="Shape 575"/>
            <p:cNvSpPr/>
            <p:nvPr/>
          </p:nvSpPr>
          <p:spPr>
            <a:xfrm>
              <a:off x="66675"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6000"/>
                    <a:pt x="12000" y="60000"/>
                  </a:cubicBezTo>
                  <a:cubicBezTo>
                    <a:pt x="12000" y="87000"/>
                    <a:pt x="36000" y="108000"/>
                    <a:pt x="60000" y="108000"/>
                  </a:cubicBezTo>
                  <a:cubicBezTo>
                    <a:pt x="87000" y="108000"/>
                    <a:pt x="108000" y="87000"/>
                    <a:pt x="108000" y="60000"/>
                  </a:cubicBezTo>
                  <a:cubicBezTo>
                    <a:pt x="108000" y="36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76" name="Shape 576"/>
            <p:cNvSpPr/>
            <p:nvPr/>
          </p:nvSpPr>
          <p:spPr>
            <a:xfrm>
              <a:off x="0" y="3897312"/>
              <a:ext cx="133199" cy="266699"/>
            </a:xfrm>
            <a:custGeom>
              <a:avLst/>
              <a:gdLst/>
              <a:ahLst/>
              <a:cxnLst/>
              <a:rect l="0" t="0" r="0" b="0"/>
              <a:pathLst>
                <a:path w="120000" h="120000" extrusionOk="0">
                  <a:moveTo>
                    <a:pt x="98571" y="120000"/>
                  </a:moveTo>
                  <a:lnTo>
                    <a:pt x="0" y="4285"/>
                  </a:lnTo>
                  <a:lnTo>
                    <a:pt x="17142" y="0"/>
                  </a:lnTo>
                  <a:lnTo>
                    <a:pt x="120000" y="115714"/>
                  </a:lnTo>
                  <a:lnTo>
                    <a:pt x="98571" y="120000"/>
                  </a:lnTo>
                  <a:close/>
                </a:path>
              </a:pathLst>
            </a:custGeom>
            <a:gradFill>
              <a:gsLst>
                <a:gs pos="0">
                  <a:schemeClr val="lt2"/>
                </a:gs>
                <a:gs pos="100000">
                  <a:srgbClr val="3B95DE"/>
                </a:gs>
              </a:gsLst>
              <a:lin ang="5400012" scaled="0"/>
            </a:gradFill>
            <a:ln>
              <a:noFill/>
            </a:ln>
          </p:spPr>
        </p:sp>
        <p:sp>
          <p:nvSpPr>
            <p:cNvPr id="577" name="Shape 577"/>
            <p:cNvSpPr/>
            <p:nvPr/>
          </p:nvSpPr>
          <p:spPr>
            <a:xfrm>
              <a:off x="66675" y="4149725"/>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78" name="Shape 578"/>
            <p:cNvSpPr/>
            <p:nvPr/>
          </p:nvSpPr>
          <p:spPr>
            <a:xfrm>
              <a:off x="0" y="1644650"/>
              <a:ext cx="133199" cy="270000"/>
            </a:xfrm>
            <a:custGeom>
              <a:avLst/>
              <a:gdLst/>
              <a:ahLst/>
              <a:cxnLst/>
              <a:rect l="0" t="0" r="0" b="0"/>
              <a:pathLst>
                <a:path w="120000" h="120000" extrusionOk="0">
                  <a:moveTo>
                    <a:pt x="17142" y="120000"/>
                  </a:moveTo>
                  <a:lnTo>
                    <a:pt x="0" y="115764"/>
                  </a:lnTo>
                  <a:lnTo>
                    <a:pt x="98571" y="0"/>
                  </a:lnTo>
                  <a:lnTo>
                    <a:pt x="120000" y="4235"/>
                  </a:lnTo>
                  <a:lnTo>
                    <a:pt x="17142" y="120000"/>
                  </a:lnTo>
                  <a:close/>
                </a:path>
              </a:pathLst>
            </a:custGeom>
            <a:gradFill>
              <a:gsLst>
                <a:gs pos="0">
                  <a:schemeClr val="lt2"/>
                </a:gs>
                <a:gs pos="100000">
                  <a:srgbClr val="3B95DE"/>
                </a:gs>
              </a:gsLst>
              <a:lin ang="5400012" scaled="0"/>
            </a:gradFill>
            <a:ln>
              <a:noFill/>
            </a:ln>
          </p:spPr>
        </p:sp>
        <p:sp>
          <p:nvSpPr>
            <p:cNvPr id="579" name="Shape 579"/>
            <p:cNvSpPr/>
            <p:nvPr/>
          </p:nvSpPr>
          <p:spPr>
            <a:xfrm>
              <a:off x="66675" y="146843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80" name="Shape 580"/>
            <p:cNvSpPr/>
            <p:nvPr/>
          </p:nvSpPr>
          <p:spPr>
            <a:xfrm>
              <a:off x="695325" y="4763"/>
              <a:ext cx="309600" cy="1558799"/>
            </a:xfrm>
            <a:custGeom>
              <a:avLst/>
              <a:gdLst/>
              <a:ahLst/>
              <a:cxnLst/>
              <a:rect l="0" t="0" r="0" b="0"/>
              <a:pathLst>
                <a:path w="120000" h="120000" extrusionOk="0">
                  <a:moveTo>
                    <a:pt x="120000" y="120000"/>
                  </a:moveTo>
                  <a:lnTo>
                    <a:pt x="108923" y="120000"/>
                  </a:lnTo>
                  <a:lnTo>
                    <a:pt x="108923" y="98370"/>
                  </a:lnTo>
                  <a:lnTo>
                    <a:pt x="0" y="76863"/>
                  </a:lnTo>
                  <a:lnTo>
                    <a:pt x="0" y="0"/>
                  </a:lnTo>
                  <a:lnTo>
                    <a:pt x="11076" y="0"/>
                  </a:lnTo>
                  <a:lnTo>
                    <a:pt x="11076" y="76130"/>
                  </a:lnTo>
                  <a:lnTo>
                    <a:pt x="120000" y="97270"/>
                  </a:lnTo>
                  <a:lnTo>
                    <a:pt x="120000" y="120000"/>
                  </a:lnTo>
                  <a:close/>
                </a:path>
              </a:pathLst>
            </a:custGeom>
            <a:gradFill>
              <a:gsLst>
                <a:gs pos="0">
                  <a:schemeClr val="lt2"/>
                </a:gs>
                <a:gs pos="100000">
                  <a:srgbClr val="3B95DE"/>
                </a:gs>
              </a:gsLst>
              <a:lin ang="5400012" scaled="0"/>
            </a:gradFill>
            <a:ln>
              <a:noFill/>
            </a:ln>
          </p:spPr>
        </p:sp>
        <p:sp>
          <p:nvSpPr>
            <p:cNvPr id="581" name="Shape 581"/>
            <p:cNvSpPr/>
            <p:nvPr/>
          </p:nvSpPr>
          <p:spPr>
            <a:xfrm>
              <a:off x="57150" y="4881562"/>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82" name="Shape 582"/>
            <p:cNvSpPr/>
            <p:nvPr/>
          </p:nvSpPr>
          <p:spPr>
            <a:xfrm>
              <a:off x="138113" y="5060950"/>
              <a:ext cx="304799" cy="1778100"/>
            </a:xfrm>
            <a:custGeom>
              <a:avLst/>
              <a:gdLst/>
              <a:ahLst/>
              <a:cxnLst/>
              <a:rect l="0" t="0" r="0" b="0"/>
              <a:pathLst>
                <a:path w="120000" h="120000" extrusionOk="0">
                  <a:moveTo>
                    <a:pt x="120000" y="120000"/>
                  </a:moveTo>
                  <a:lnTo>
                    <a:pt x="110625" y="120000"/>
                  </a:lnTo>
                  <a:lnTo>
                    <a:pt x="110625" y="38571"/>
                  </a:lnTo>
                  <a:lnTo>
                    <a:pt x="0" y="19607"/>
                  </a:lnTo>
                  <a:lnTo>
                    <a:pt x="0" y="0"/>
                  </a:lnTo>
                  <a:lnTo>
                    <a:pt x="9375" y="0"/>
                  </a:lnTo>
                  <a:lnTo>
                    <a:pt x="9375" y="18964"/>
                  </a:lnTo>
                  <a:lnTo>
                    <a:pt x="120000" y="37928"/>
                  </a:lnTo>
                  <a:lnTo>
                    <a:pt x="120000" y="120000"/>
                  </a:lnTo>
                  <a:close/>
                </a:path>
              </a:pathLst>
            </a:custGeom>
            <a:gradFill>
              <a:gsLst>
                <a:gs pos="0">
                  <a:schemeClr val="lt2"/>
                </a:gs>
                <a:gs pos="100000">
                  <a:srgbClr val="3B95DE"/>
                </a:gs>
              </a:gsLst>
              <a:lin ang="5400012" scaled="0"/>
            </a:gradFill>
            <a:ln>
              <a:noFill/>
            </a:ln>
          </p:spPr>
        </p:sp>
        <p:sp>
          <p:nvSpPr>
            <p:cNvPr id="583" name="Shape 583"/>
            <p:cNvSpPr/>
            <p:nvPr/>
          </p:nvSpPr>
          <p:spPr>
            <a:xfrm>
              <a:off x="561975" y="6430962"/>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84" name="Shape 584"/>
            <p:cNvSpPr/>
            <p:nvPr/>
          </p:nvSpPr>
          <p:spPr>
            <a:xfrm>
              <a:off x="642937" y="6610350"/>
              <a:ext cx="23699" cy="243000"/>
            </a:xfrm>
            <a:prstGeom prst="rect">
              <a:avLst/>
            </a:pr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85" name="Shape 585"/>
            <p:cNvSpPr/>
            <p:nvPr/>
          </p:nvSpPr>
          <p:spPr>
            <a:xfrm>
              <a:off x="76200" y="6430962"/>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86" name="Shape 586"/>
            <p:cNvSpPr/>
            <p:nvPr/>
          </p:nvSpPr>
          <p:spPr>
            <a:xfrm>
              <a:off x="0" y="5978525"/>
              <a:ext cx="190500" cy="461999"/>
            </a:xfrm>
            <a:custGeom>
              <a:avLst/>
              <a:gdLst/>
              <a:ahLst/>
              <a:cxnLst/>
              <a:rect l="0" t="0" r="0" b="0"/>
              <a:pathLst>
                <a:path w="120000" h="120000" extrusionOk="0">
                  <a:moveTo>
                    <a:pt x="120000" y="120000"/>
                  </a:moveTo>
                  <a:lnTo>
                    <a:pt x="105000" y="120000"/>
                  </a:lnTo>
                  <a:lnTo>
                    <a:pt x="105000" y="47010"/>
                  </a:lnTo>
                  <a:lnTo>
                    <a:pt x="0" y="3711"/>
                  </a:lnTo>
                  <a:lnTo>
                    <a:pt x="12000" y="0"/>
                  </a:lnTo>
                  <a:lnTo>
                    <a:pt x="120000" y="44536"/>
                  </a:lnTo>
                  <a:lnTo>
                    <a:pt x="120000" y="120000"/>
                  </a:lnTo>
                  <a:close/>
                </a:path>
              </a:pathLst>
            </a:custGeom>
            <a:gradFill>
              <a:gsLst>
                <a:gs pos="0">
                  <a:schemeClr val="lt2"/>
                </a:gs>
                <a:gs pos="100000">
                  <a:srgbClr val="3B95DE"/>
                </a:gs>
              </a:gsLst>
              <a:lin ang="5400012" scaled="0"/>
            </a:gradFill>
            <a:ln>
              <a:noFill/>
            </a:ln>
          </p:spPr>
        </p:sp>
        <p:sp>
          <p:nvSpPr>
            <p:cNvPr id="587" name="Shape 587"/>
            <p:cNvSpPr/>
            <p:nvPr/>
          </p:nvSpPr>
          <p:spPr>
            <a:xfrm>
              <a:off x="1014412" y="1801813"/>
              <a:ext cx="214200" cy="755699"/>
            </a:xfrm>
            <a:custGeom>
              <a:avLst/>
              <a:gdLst/>
              <a:ahLst/>
              <a:cxnLst/>
              <a:rect l="0" t="0" r="0" b="0"/>
              <a:pathLst>
                <a:path w="120000" h="120000" extrusionOk="0">
                  <a:moveTo>
                    <a:pt x="10666" y="120000"/>
                  </a:moveTo>
                  <a:lnTo>
                    <a:pt x="0" y="120000"/>
                  </a:lnTo>
                  <a:lnTo>
                    <a:pt x="0" y="32268"/>
                  </a:lnTo>
                  <a:lnTo>
                    <a:pt x="112000" y="0"/>
                  </a:lnTo>
                  <a:lnTo>
                    <a:pt x="120000" y="2268"/>
                  </a:lnTo>
                  <a:lnTo>
                    <a:pt x="10666" y="33025"/>
                  </a:lnTo>
                  <a:lnTo>
                    <a:pt x="10666" y="120000"/>
                  </a:lnTo>
                  <a:close/>
                </a:path>
              </a:pathLst>
            </a:custGeom>
            <a:gradFill>
              <a:gsLst>
                <a:gs pos="0">
                  <a:schemeClr val="lt2"/>
                </a:gs>
                <a:gs pos="100000">
                  <a:srgbClr val="3B95DE"/>
                </a:gs>
              </a:gsLst>
              <a:lin ang="5400012" scaled="0"/>
            </a:gradFill>
            <a:ln>
              <a:noFill/>
            </a:ln>
          </p:spPr>
        </p:sp>
        <p:sp>
          <p:nvSpPr>
            <p:cNvPr id="588" name="Shape 588"/>
            <p:cNvSpPr/>
            <p:nvPr/>
          </p:nvSpPr>
          <p:spPr>
            <a:xfrm>
              <a:off x="938212" y="2547938"/>
              <a:ext cx="166799" cy="160199"/>
            </a:xfrm>
            <a:custGeom>
              <a:avLst/>
              <a:gdLst/>
              <a:ahLst/>
              <a:cxnLst/>
              <a:rect l="0" t="0" r="0" b="0"/>
              <a:pathLst>
                <a:path w="120000" h="120000" extrusionOk="0">
                  <a:moveTo>
                    <a:pt x="61714" y="120000"/>
                  </a:moveTo>
                  <a:cubicBezTo>
                    <a:pt x="27428" y="120000"/>
                    <a:pt x="0" y="91764"/>
                    <a:pt x="0" y="60000"/>
                  </a:cubicBezTo>
                  <a:cubicBezTo>
                    <a:pt x="0" y="24705"/>
                    <a:pt x="27428" y="0"/>
                    <a:pt x="61714" y="0"/>
                  </a:cubicBezTo>
                  <a:cubicBezTo>
                    <a:pt x="92571" y="0"/>
                    <a:pt x="120000" y="24705"/>
                    <a:pt x="120000" y="60000"/>
                  </a:cubicBezTo>
                  <a:cubicBezTo>
                    <a:pt x="120000" y="91764"/>
                    <a:pt x="92571" y="120000"/>
                    <a:pt x="61714" y="120000"/>
                  </a:cubicBezTo>
                  <a:close/>
                  <a:moveTo>
                    <a:pt x="61714" y="14117"/>
                  </a:moveTo>
                  <a:cubicBezTo>
                    <a:pt x="34285" y="14117"/>
                    <a:pt x="13714" y="35294"/>
                    <a:pt x="13714" y="60000"/>
                  </a:cubicBezTo>
                  <a:cubicBezTo>
                    <a:pt x="13714" y="84705"/>
                    <a:pt x="34285" y="105882"/>
                    <a:pt x="61714" y="105882"/>
                  </a:cubicBezTo>
                  <a:cubicBezTo>
                    <a:pt x="85714" y="105882"/>
                    <a:pt x="106285" y="84705"/>
                    <a:pt x="106285" y="60000"/>
                  </a:cubicBezTo>
                  <a:cubicBezTo>
                    <a:pt x="106285" y="35294"/>
                    <a:pt x="85714" y="14117"/>
                    <a:pt x="61714" y="14117"/>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89" name="Shape 589"/>
            <p:cNvSpPr/>
            <p:nvPr/>
          </p:nvSpPr>
          <p:spPr>
            <a:xfrm>
              <a:off x="595312" y="4763"/>
              <a:ext cx="638099" cy="4026000"/>
            </a:xfrm>
            <a:custGeom>
              <a:avLst/>
              <a:gdLst/>
              <a:ahLst/>
              <a:cxnLst/>
              <a:rect l="0" t="0" r="0" b="0"/>
              <a:pathLst>
                <a:path w="120000" h="120000" extrusionOk="0">
                  <a:moveTo>
                    <a:pt x="120000" y="120000"/>
                  </a:moveTo>
                  <a:lnTo>
                    <a:pt x="115522" y="120000"/>
                  </a:lnTo>
                  <a:lnTo>
                    <a:pt x="115522" y="109353"/>
                  </a:lnTo>
                  <a:lnTo>
                    <a:pt x="0" y="91088"/>
                  </a:lnTo>
                  <a:lnTo>
                    <a:pt x="0" y="0"/>
                  </a:lnTo>
                  <a:lnTo>
                    <a:pt x="4477" y="0"/>
                  </a:lnTo>
                  <a:lnTo>
                    <a:pt x="4477" y="90662"/>
                  </a:lnTo>
                  <a:lnTo>
                    <a:pt x="120000" y="108927"/>
                  </a:lnTo>
                  <a:lnTo>
                    <a:pt x="120000" y="120000"/>
                  </a:lnTo>
                  <a:close/>
                </a:path>
              </a:pathLst>
            </a:custGeom>
            <a:gradFill>
              <a:gsLst>
                <a:gs pos="0">
                  <a:schemeClr val="lt2"/>
                </a:gs>
                <a:gs pos="100000">
                  <a:srgbClr val="3B95DE"/>
                </a:gs>
              </a:gsLst>
              <a:lin ang="5400012" scaled="0"/>
            </a:gradFill>
            <a:ln>
              <a:noFill/>
            </a:ln>
          </p:spPr>
        </p:sp>
        <p:sp>
          <p:nvSpPr>
            <p:cNvPr id="590" name="Shape 590"/>
            <p:cNvSpPr/>
            <p:nvPr/>
          </p:nvSpPr>
          <p:spPr>
            <a:xfrm>
              <a:off x="1223962" y="1382712"/>
              <a:ext cx="142800" cy="476100"/>
            </a:xfrm>
            <a:custGeom>
              <a:avLst/>
              <a:gdLst/>
              <a:ahLst/>
              <a:cxnLst/>
              <a:rect l="0" t="0" r="0" b="0"/>
              <a:pathLst>
                <a:path w="120000" h="120000" extrusionOk="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3B95DE"/>
                </a:gs>
              </a:gsLst>
              <a:lin ang="5400012" scaled="0"/>
            </a:gradFill>
            <a:ln>
              <a:noFill/>
            </a:ln>
          </p:spPr>
        </p:sp>
        <p:sp>
          <p:nvSpPr>
            <p:cNvPr id="591" name="Shape 591"/>
            <p:cNvSpPr/>
            <p:nvPr/>
          </p:nvSpPr>
          <p:spPr>
            <a:xfrm>
              <a:off x="1300162" y="1849438"/>
              <a:ext cx="109499" cy="107999"/>
            </a:xfrm>
            <a:custGeom>
              <a:avLst/>
              <a:gdLst/>
              <a:ahLst/>
              <a:cxnLst/>
              <a:rect l="0" t="0" r="0" b="0"/>
              <a:pathLst>
                <a:path w="120000" h="120000" extrusionOk="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92" name="Shape 592"/>
            <p:cNvSpPr/>
            <p:nvPr/>
          </p:nvSpPr>
          <p:spPr>
            <a:xfrm>
              <a:off x="280987" y="3417887"/>
              <a:ext cx="142800" cy="474599"/>
            </a:xfrm>
            <a:custGeom>
              <a:avLst/>
              <a:gdLst/>
              <a:ahLst/>
              <a:cxnLst/>
              <a:rect l="0" t="0" r="0" b="0"/>
              <a:pathLst>
                <a:path w="120000" h="120000" extrusionOk="0">
                  <a:moveTo>
                    <a:pt x="16000" y="120000"/>
                  </a:moveTo>
                  <a:lnTo>
                    <a:pt x="0" y="120000"/>
                  </a:lnTo>
                  <a:lnTo>
                    <a:pt x="0" y="32107"/>
                  </a:lnTo>
                  <a:lnTo>
                    <a:pt x="108000" y="0"/>
                  </a:lnTo>
                  <a:lnTo>
                    <a:pt x="120000" y="3210"/>
                  </a:lnTo>
                  <a:lnTo>
                    <a:pt x="16000" y="33311"/>
                  </a:lnTo>
                  <a:lnTo>
                    <a:pt x="16000" y="120000"/>
                  </a:lnTo>
                  <a:close/>
                </a:path>
              </a:pathLst>
            </a:custGeom>
            <a:gradFill>
              <a:gsLst>
                <a:gs pos="0">
                  <a:schemeClr val="lt2"/>
                </a:gs>
                <a:gs pos="100000">
                  <a:srgbClr val="3B95DE"/>
                </a:gs>
              </a:gsLst>
              <a:lin ang="5400012" scaled="0"/>
            </a:gradFill>
            <a:ln>
              <a:noFill/>
            </a:ln>
          </p:spPr>
        </p:sp>
        <p:sp>
          <p:nvSpPr>
            <p:cNvPr id="593" name="Shape 593"/>
            <p:cNvSpPr/>
            <p:nvPr/>
          </p:nvSpPr>
          <p:spPr>
            <a:xfrm>
              <a:off x="238125" y="3883025"/>
              <a:ext cx="109499" cy="109499"/>
            </a:xfrm>
            <a:custGeom>
              <a:avLst/>
              <a:gdLst/>
              <a:ahLst/>
              <a:cxnLst/>
              <a:rect l="0" t="0" r="0" b="0"/>
              <a:pathLst>
                <a:path w="120000" h="120000" extrusionOk="0">
                  <a:moveTo>
                    <a:pt x="57391" y="120000"/>
                  </a:moveTo>
                  <a:cubicBezTo>
                    <a:pt x="26086" y="120000"/>
                    <a:pt x="0" y="93913"/>
                    <a:pt x="0" y="62608"/>
                  </a:cubicBezTo>
                  <a:cubicBezTo>
                    <a:pt x="0" y="26086"/>
                    <a:pt x="26086" y="0"/>
                    <a:pt x="57391" y="0"/>
                  </a:cubicBezTo>
                  <a:cubicBezTo>
                    <a:pt x="88695" y="0"/>
                    <a:pt x="120000" y="26086"/>
                    <a:pt x="120000" y="62608"/>
                  </a:cubicBezTo>
                  <a:cubicBezTo>
                    <a:pt x="120000" y="93913"/>
                    <a:pt x="88695" y="120000"/>
                    <a:pt x="57391" y="120000"/>
                  </a:cubicBezTo>
                  <a:close/>
                  <a:moveTo>
                    <a:pt x="57391" y="20869"/>
                  </a:moveTo>
                  <a:cubicBezTo>
                    <a:pt x="36521" y="20869"/>
                    <a:pt x="20869" y="41739"/>
                    <a:pt x="20869" y="62608"/>
                  </a:cubicBezTo>
                  <a:cubicBezTo>
                    <a:pt x="20869" y="83478"/>
                    <a:pt x="36521" y="99130"/>
                    <a:pt x="57391" y="99130"/>
                  </a:cubicBezTo>
                  <a:cubicBezTo>
                    <a:pt x="78260" y="99130"/>
                    <a:pt x="99130" y="83478"/>
                    <a:pt x="99130" y="62608"/>
                  </a:cubicBezTo>
                  <a:cubicBezTo>
                    <a:pt x="99130" y="41739"/>
                    <a:pt x="78260" y="20869"/>
                    <a:pt x="57391" y="20869"/>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94" name="Shape 594"/>
            <p:cNvSpPr/>
            <p:nvPr/>
          </p:nvSpPr>
          <p:spPr>
            <a:xfrm>
              <a:off x="4763" y="2166938"/>
              <a:ext cx="114300" cy="452400"/>
            </a:xfrm>
            <a:custGeom>
              <a:avLst/>
              <a:gdLst/>
              <a:ahLst/>
              <a:cxnLst/>
              <a:rect l="0" t="0" r="0" b="0"/>
              <a:pathLst>
                <a:path w="120000" h="120000" extrusionOk="0">
                  <a:moveTo>
                    <a:pt x="10000" y="119999"/>
                  </a:moveTo>
                  <a:lnTo>
                    <a:pt x="0" y="116210"/>
                  </a:lnTo>
                  <a:lnTo>
                    <a:pt x="100000" y="90947"/>
                  </a:lnTo>
                  <a:lnTo>
                    <a:pt x="100000" y="0"/>
                  </a:lnTo>
                  <a:lnTo>
                    <a:pt x="120000" y="0"/>
                  </a:lnTo>
                  <a:lnTo>
                    <a:pt x="120000" y="93473"/>
                  </a:lnTo>
                  <a:lnTo>
                    <a:pt x="10000" y="119999"/>
                  </a:lnTo>
                  <a:close/>
                </a:path>
              </a:pathLst>
            </a:custGeom>
            <a:gradFill>
              <a:gsLst>
                <a:gs pos="0">
                  <a:schemeClr val="lt2"/>
                </a:gs>
                <a:gs pos="100000">
                  <a:srgbClr val="3B95DE"/>
                </a:gs>
              </a:gsLst>
              <a:lin ang="5400012" scaled="0"/>
            </a:gradFill>
            <a:ln>
              <a:noFill/>
            </a:ln>
          </p:spPr>
        </p:sp>
        <p:sp>
          <p:nvSpPr>
            <p:cNvPr id="595" name="Shape 595"/>
            <p:cNvSpPr/>
            <p:nvPr/>
          </p:nvSpPr>
          <p:spPr>
            <a:xfrm>
              <a:off x="52388" y="2066925"/>
              <a:ext cx="109499" cy="109499"/>
            </a:xfrm>
            <a:custGeom>
              <a:avLst/>
              <a:gdLst/>
              <a:ahLst/>
              <a:cxnLst/>
              <a:rect l="0" t="0" r="0" b="0"/>
              <a:pathLst>
                <a:path w="120000" h="120000" extrusionOk="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96" name="Shape 596"/>
            <p:cNvSpPr/>
            <p:nvPr/>
          </p:nvSpPr>
          <p:spPr>
            <a:xfrm>
              <a:off x="1228725" y="4662487"/>
              <a:ext cx="23699" cy="2181300"/>
            </a:xfrm>
            <a:prstGeom prst="rect">
              <a:avLst/>
            </a:pr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97" name="Shape 597"/>
            <p:cNvSpPr/>
            <p:nvPr/>
          </p:nvSpPr>
          <p:spPr>
            <a:xfrm>
              <a:off x="1319212" y="5041900"/>
              <a:ext cx="371400" cy="1801800"/>
            </a:xfrm>
            <a:custGeom>
              <a:avLst/>
              <a:gdLst/>
              <a:ahLst/>
              <a:cxnLst/>
              <a:rect l="0" t="0" r="0" b="0"/>
              <a:pathLst>
                <a:path w="120000" h="120000" extrusionOk="0">
                  <a:moveTo>
                    <a:pt x="7692" y="120000"/>
                  </a:moveTo>
                  <a:lnTo>
                    <a:pt x="0" y="120000"/>
                  </a:lnTo>
                  <a:lnTo>
                    <a:pt x="0" y="54449"/>
                  </a:lnTo>
                  <a:lnTo>
                    <a:pt x="0" y="54132"/>
                  </a:lnTo>
                  <a:lnTo>
                    <a:pt x="112307" y="0"/>
                  </a:lnTo>
                  <a:lnTo>
                    <a:pt x="120000" y="634"/>
                  </a:lnTo>
                  <a:lnTo>
                    <a:pt x="7692" y="54766"/>
                  </a:lnTo>
                  <a:lnTo>
                    <a:pt x="7692" y="120000"/>
                  </a:lnTo>
                  <a:close/>
                </a:path>
              </a:pathLst>
            </a:custGeom>
            <a:gradFill>
              <a:gsLst>
                <a:gs pos="0">
                  <a:schemeClr val="lt2"/>
                </a:gs>
                <a:gs pos="100000">
                  <a:srgbClr val="3B95DE"/>
                </a:gs>
              </a:gsLst>
              <a:lin ang="5400012" scaled="0"/>
            </a:gradFill>
            <a:ln>
              <a:noFill/>
            </a:ln>
          </p:spPr>
        </p:sp>
        <p:sp>
          <p:nvSpPr>
            <p:cNvPr id="598" name="Shape 598"/>
            <p:cNvSpPr/>
            <p:nvPr/>
          </p:nvSpPr>
          <p:spPr>
            <a:xfrm>
              <a:off x="1147762"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99" name="Shape 599"/>
            <p:cNvSpPr/>
            <p:nvPr/>
          </p:nvSpPr>
          <p:spPr>
            <a:xfrm>
              <a:off x="819150" y="3983037"/>
              <a:ext cx="347700" cy="2860799"/>
            </a:xfrm>
            <a:custGeom>
              <a:avLst/>
              <a:gdLst/>
              <a:ahLst/>
              <a:cxnLst/>
              <a:rect l="0" t="0" r="0" b="0"/>
              <a:pathLst>
                <a:path w="120000" h="120000" extrusionOk="0">
                  <a:moveTo>
                    <a:pt x="120000" y="120000"/>
                  </a:moveTo>
                  <a:lnTo>
                    <a:pt x="110136" y="120000"/>
                  </a:lnTo>
                  <a:lnTo>
                    <a:pt x="110136" y="78912"/>
                  </a:lnTo>
                  <a:lnTo>
                    <a:pt x="0" y="199"/>
                  </a:lnTo>
                  <a:lnTo>
                    <a:pt x="8219" y="0"/>
                  </a:lnTo>
                  <a:lnTo>
                    <a:pt x="120000" y="78912"/>
                  </a:lnTo>
                  <a:lnTo>
                    <a:pt x="120000" y="120000"/>
                  </a:lnTo>
                  <a:close/>
                </a:path>
              </a:pathLst>
            </a:custGeom>
            <a:gradFill>
              <a:gsLst>
                <a:gs pos="0">
                  <a:schemeClr val="lt2"/>
                </a:gs>
                <a:gs pos="100000">
                  <a:srgbClr val="3B95DE"/>
                </a:gs>
              </a:gsLst>
              <a:lin ang="5400012" scaled="0"/>
            </a:gradFill>
            <a:ln>
              <a:noFill/>
            </a:ln>
          </p:spPr>
        </p:sp>
        <p:sp>
          <p:nvSpPr>
            <p:cNvPr id="600" name="Shape 600"/>
            <p:cNvSpPr/>
            <p:nvPr/>
          </p:nvSpPr>
          <p:spPr>
            <a:xfrm>
              <a:off x="728662" y="3806825"/>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601" name="Shape 601"/>
            <p:cNvSpPr/>
            <p:nvPr/>
          </p:nvSpPr>
          <p:spPr>
            <a:xfrm>
              <a:off x="1624012" y="4867275"/>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602" name="Shape 602"/>
            <p:cNvSpPr/>
            <p:nvPr/>
          </p:nvSpPr>
          <p:spPr>
            <a:xfrm>
              <a:off x="1404937" y="5422900"/>
              <a:ext cx="371400" cy="1425599"/>
            </a:xfrm>
            <a:custGeom>
              <a:avLst/>
              <a:gdLst/>
              <a:ahLst/>
              <a:cxnLst/>
              <a:rect l="0" t="0" r="0" b="0"/>
              <a:pathLst>
                <a:path w="120000" h="120000" extrusionOk="0">
                  <a:moveTo>
                    <a:pt x="9230" y="120000"/>
                  </a:moveTo>
                  <a:lnTo>
                    <a:pt x="0" y="120000"/>
                  </a:lnTo>
                  <a:lnTo>
                    <a:pt x="0" y="68819"/>
                  </a:lnTo>
                  <a:lnTo>
                    <a:pt x="0" y="68418"/>
                  </a:lnTo>
                  <a:lnTo>
                    <a:pt x="113846" y="0"/>
                  </a:lnTo>
                  <a:lnTo>
                    <a:pt x="120000" y="801"/>
                  </a:lnTo>
                  <a:lnTo>
                    <a:pt x="9230" y="69220"/>
                  </a:lnTo>
                  <a:lnTo>
                    <a:pt x="9230" y="120000"/>
                  </a:lnTo>
                  <a:close/>
                </a:path>
              </a:pathLst>
            </a:custGeom>
            <a:gradFill>
              <a:gsLst>
                <a:gs pos="0">
                  <a:schemeClr val="lt2"/>
                </a:gs>
                <a:gs pos="100000">
                  <a:srgbClr val="3B95DE"/>
                </a:gs>
              </a:gsLst>
              <a:lin ang="5400012" scaled="0"/>
            </a:gradFill>
            <a:ln>
              <a:noFill/>
            </a:ln>
          </p:spPr>
        </p:sp>
        <p:sp>
          <p:nvSpPr>
            <p:cNvPr id="603" name="Shape 603"/>
            <p:cNvSpPr/>
            <p:nvPr/>
          </p:nvSpPr>
          <p:spPr>
            <a:xfrm>
              <a:off x="1666875" y="5945187"/>
              <a:ext cx="152399" cy="912900"/>
            </a:xfrm>
            <a:custGeom>
              <a:avLst/>
              <a:gdLst/>
              <a:ahLst/>
              <a:cxnLst/>
              <a:rect l="0" t="0" r="0" b="0"/>
              <a:pathLst>
                <a:path w="120000" h="120000" extrusionOk="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3B95DE"/>
                </a:gs>
              </a:gsLst>
              <a:lin ang="5400012" scaled="0"/>
            </a:gradFill>
            <a:ln>
              <a:noFill/>
            </a:ln>
          </p:spPr>
        </p:sp>
        <p:sp>
          <p:nvSpPr>
            <p:cNvPr id="604" name="Shape 604"/>
            <p:cNvSpPr/>
            <p:nvPr/>
          </p:nvSpPr>
          <p:spPr>
            <a:xfrm>
              <a:off x="1709738" y="52466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605" name="Shape 605"/>
            <p:cNvSpPr/>
            <p:nvPr/>
          </p:nvSpPr>
          <p:spPr>
            <a:xfrm>
              <a:off x="1709738" y="57642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606" name="Shape 606"/>
            <p:cNvSpPr/>
            <p:nvPr/>
          </p:nvSpPr>
          <p:spPr>
            <a:xfrm>
              <a:off x="1766888" y="6330950"/>
              <a:ext cx="419099" cy="527099"/>
            </a:xfrm>
            <a:custGeom>
              <a:avLst/>
              <a:gdLst/>
              <a:ahLst/>
              <a:cxnLst/>
              <a:rect l="0" t="0" r="0" b="0"/>
              <a:pathLst>
                <a:path w="120000" h="120000" extrusionOk="0">
                  <a:moveTo>
                    <a:pt x="5454" y="119999"/>
                  </a:moveTo>
                  <a:lnTo>
                    <a:pt x="0" y="117831"/>
                  </a:lnTo>
                  <a:lnTo>
                    <a:pt x="20454" y="74457"/>
                  </a:lnTo>
                  <a:lnTo>
                    <a:pt x="115909" y="0"/>
                  </a:lnTo>
                  <a:lnTo>
                    <a:pt x="120000" y="4337"/>
                  </a:lnTo>
                  <a:lnTo>
                    <a:pt x="27272" y="77710"/>
                  </a:lnTo>
                  <a:lnTo>
                    <a:pt x="5454" y="119999"/>
                  </a:lnTo>
                  <a:close/>
                </a:path>
              </a:pathLst>
            </a:custGeom>
            <a:gradFill>
              <a:gsLst>
                <a:gs pos="0">
                  <a:schemeClr val="lt2"/>
                </a:gs>
                <a:gs pos="100000">
                  <a:srgbClr val="3B95DE"/>
                </a:gs>
              </a:gsLst>
              <a:lin ang="5400012" scaled="0"/>
            </a:gradFill>
            <a:ln>
              <a:noFill/>
            </a:ln>
          </p:spPr>
        </p:sp>
        <p:sp>
          <p:nvSpPr>
            <p:cNvPr id="607" name="Shape 607"/>
            <p:cNvSpPr/>
            <p:nvPr/>
          </p:nvSpPr>
          <p:spPr>
            <a:xfrm>
              <a:off x="2147888" y="6221412"/>
              <a:ext cx="157200" cy="147599"/>
            </a:xfrm>
            <a:custGeom>
              <a:avLst/>
              <a:gdLst/>
              <a:ahLst/>
              <a:cxnLst/>
              <a:rect l="0" t="0" r="0" b="0"/>
              <a:pathLst>
                <a:path w="120000" h="120000" extrusionOk="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608" name="Shape 608"/>
            <p:cNvSpPr/>
            <p:nvPr/>
          </p:nvSpPr>
          <p:spPr>
            <a:xfrm>
              <a:off x="504825" y="9525"/>
              <a:ext cx="233399" cy="5103900"/>
            </a:xfrm>
            <a:custGeom>
              <a:avLst/>
              <a:gdLst/>
              <a:ahLst/>
              <a:cxnLst/>
              <a:rect l="0" t="0" r="0" b="0"/>
              <a:pathLst>
                <a:path w="120000" h="120000" extrusionOk="0">
                  <a:moveTo>
                    <a:pt x="107755" y="120000"/>
                  </a:moveTo>
                  <a:lnTo>
                    <a:pt x="105306" y="102793"/>
                  </a:lnTo>
                  <a:lnTo>
                    <a:pt x="0" y="70954"/>
                  </a:lnTo>
                  <a:lnTo>
                    <a:pt x="0" y="0"/>
                  </a:lnTo>
                  <a:lnTo>
                    <a:pt x="12244" y="0"/>
                  </a:lnTo>
                  <a:lnTo>
                    <a:pt x="12244" y="70842"/>
                  </a:lnTo>
                  <a:lnTo>
                    <a:pt x="117551" y="102793"/>
                  </a:lnTo>
                  <a:lnTo>
                    <a:pt x="120000" y="120000"/>
                  </a:lnTo>
                  <a:lnTo>
                    <a:pt x="107755" y="120000"/>
                  </a:lnTo>
                  <a:close/>
                </a:path>
              </a:pathLst>
            </a:custGeom>
            <a:gradFill>
              <a:gsLst>
                <a:gs pos="0">
                  <a:schemeClr val="lt2"/>
                </a:gs>
                <a:gs pos="100000">
                  <a:srgbClr val="3B95DE"/>
                </a:gs>
              </a:gsLst>
              <a:lin ang="5400012" scaled="0"/>
            </a:gradFill>
            <a:ln>
              <a:noFill/>
            </a:ln>
          </p:spPr>
        </p:sp>
        <p:sp>
          <p:nvSpPr>
            <p:cNvPr id="609" name="Shape 609"/>
            <p:cNvSpPr/>
            <p:nvPr/>
          </p:nvSpPr>
          <p:spPr>
            <a:xfrm>
              <a:off x="633412" y="5103812"/>
              <a:ext cx="185700" cy="185700"/>
            </a:xfrm>
            <a:custGeom>
              <a:avLst/>
              <a:gdLst/>
              <a:ahLst/>
              <a:cxnLst/>
              <a:rect l="0" t="0" r="0" b="0"/>
              <a:pathLst>
                <a:path w="120000" h="120000" extrusionOk="0">
                  <a:moveTo>
                    <a:pt x="61538" y="120000"/>
                  </a:moveTo>
                  <a:cubicBezTo>
                    <a:pt x="27692" y="120000"/>
                    <a:pt x="0" y="92307"/>
                    <a:pt x="0" y="58461"/>
                  </a:cubicBezTo>
                  <a:cubicBezTo>
                    <a:pt x="0" y="27692"/>
                    <a:pt x="27692" y="0"/>
                    <a:pt x="61538" y="0"/>
                  </a:cubicBezTo>
                  <a:cubicBezTo>
                    <a:pt x="92307" y="0"/>
                    <a:pt x="120000" y="27692"/>
                    <a:pt x="120000" y="58461"/>
                  </a:cubicBezTo>
                  <a:cubicBezTo>
                    <a:pt x="120000" y="92307"/>
                    <a:pt x="92307" y="120000"/>
                    <a:pt x="61538" y="120000"/>
                  </a:cubicBezTo>
                  <a:close/>
                  <a:moveTo>
                    <a:pt x="61538" y="12307"/>
                  </a:moveTo>
                  <a:cubicBezTo>
                    <a:pt x="33846" y="12307"/>
                    <a:pt x="12307" y="33846"/>
                    <a:pt x="12307" y="58461"/>
                  </a:cubicBezTo>
                  <a:cubicBezTo>
                    <a:pt x="12307" y="86153"/>
                    <a:pt x="33846" y="107692"/>
                    <a:pt x="61538" y="107692"/>
                  </a:cubicBezTo>
                  <a:cubicBezTo>
                    <a:pt x="86153" y="107692"/>
                    <a:pt x="107692" y="86153"/>
                    <a:pt x="107692" y="58461"/>
                  </a:cubicBezTo>
                  <a:cubicBezTo>
                    <a:pt x="107692" y="33846"/>
                    <a:pt x="86153" y="12307"/>
                    <a:pt x="61538" y="12307"/>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grpSp>
      <p:sp>
        <p:nvSpPr>
          <p:cNvPr id="610" name="Shape 610"/>
          <p:cNvSpPr txBox="1">
            <a:spLocks noGrp="1"/>
          </p:cNvSpPr>
          <p:nvPr>
            <p:ph type="ctrTitle"/>
          </p:nvPr>
        </p:nvSpPr>
        <p:spPr>
          <a:xfrm>
            <a:off x="1407317" y="841772"/>
            <a:ext cx="6593700" cy="1790699"/>
          </a:xfrm>
          <a:prstGeom prst="rect">
            <a:avLst/>
          </a:prstGeom>
          <a:noFill/>
          <a:ln>
            <a:noFill/>
          </a:ln>
        </p:spPr>
        <p:txBody>
          <a:bodyPr lIns="68575" tIns="68575" rIns="68575" bIns="68575" anchor="b" anchorCtr="0"/>
          <a:lstStyle>
            <a:lvl1pPr marL="0" marR="0" indent="0" algn="l" rtl="0">
              <a:lnSpc>
                <a:spcPct val="90000"/>
              </a:lnSpc>
              <a:spcBef>
                <a:spcPts val="0"/>
              </a:spcBef>
              <a:buClr>
                <a:schemeClr val="lt1"/>
              </a:buClr>
              <a:buFont typeface="Questrial"/>
              <a:buNone/>
              <a:defRPr sz="3600" b="0" i="0" u="none" strike="noStrike" cap="none" baseline="0">
                <a:solidFill>
                  <a:schemeClr val="lt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11" name="Shape 611"/>
          <p:cNvSpPr txBox="1">
            <a:spLocks noGrp="1"/>
          </p:cNvSpPr>
          <p:nvPr>
            <p:ph type="subTitle" idx="1"/>
          </p:nvPr>
        </p:nvSpPr>
        <p:spPr>
          <a:xfrm>
            <a:off x="1407317" y="2701528"/>
            <a:ext cx="6593700" cy="1241699"/>
          </a:xfrm>
          <a:prstGeom prst="rect">
            <a:avLst/>
          </a:prstGeom>
          <a:noFill/>
          <a:ln>
            <a:noFill/>
          </a:ln>
        </p:spPr>
        <p:txBody>
          <a:bodyPr lIns="68575" tIns="68575" rIns="68575" bIns="68575" anchor="t" anchorCtr="0"/>
          <a:lstStyle>
            <a:lvl1pPr marL="0" marR="0" indent="0" algn="l" rtl="0">
              <a:lnSpc>
                <a:spcPct val="120000"/>
              </a:lnSpc>
              <a:spcBef>
                <a:spcPts val="800"/>
              </a:spcBef>
              <a:buClr>
                <a:schemeClr val="lt2"/>
              </a:buClr>
              <a:buFont typeface="Arial"/>
              <a:buNone/>
              <a:defRPr sz="1500" b="0" i="0" u="none" strike="noStrike" cap="none" baseline="0">
                <a:solidFill>
                  <a:schemeClr val="lt2"/>
                </a:solidFill>
                <a:latin typeface="Questrial"/>
                <a:ea typeface="Questrial"/>
                <a:cs typeface="Questrial"/>
                <a:sym typeface="Questrial"/>
              </a:defRPr>
            </a:lvl1pPr>
            <a:lvl2pPr marL="342900" marR="0" indent="0" algn="ctr" rtl="0">
              <a:lnSpc>
                <a:spcPct val="120000"/>
              </a:lnSpc>
              <a:spcBef>
                <a:spcPts val="400"/>
              </a:spcBef>
              <a:buClr>
                <a:schemeClr val="lt1"/>
              </a:buClr>
              <a:buFont typeface="Arial"/>
              <a:buNone/>
              <a:defRPr sz="1500" b="0" i="0" u="none" strike="noStrike" cap="none" baseline="0">
                <a:solidFill>
                  <a:schemeClr val="lt1"/>
                </a:solidFill>
                <a:latin typeface="Questrial"/>
                <a:ea typeface="Questrial"/>
                <a:cs typeface="Questrial"/>
                <a:sym typeface="Questrial"/>
              </a:defRPr>
            </a:lvl2pPr>
            <a:lvl3pPr marL="685800" marR="0" indent="0" algn="ctr" rtl="0">
              <a:lnSpc>
                <a:spcPct val="120000"/>
              </a:lnSpc>
              <a:spcBef>
                <a:spcPts val="400"/>
              </a:spcBef>
              <a:buClr>
                <a:schemeClr val="lt1"/>
              </a:buClr>
              <a:buFont typeface="Arial"/>
              <a:buNone/>
              <a:defRPr sz="1400" b="0" i="0" u="none" strike="noStrike" cap="none" baseline="0">
                <a:solidFill>
                  <a:schemeClr val="lt1"/>
                </a:solidFill>
                <a:latin typeface="Questrial"/>
                <a:ea typeface="Questrial"/>
                <a:cs typeface="Questrial"/>
                <a:sym typeface="Questrial"/>
              </a:defRPr>
            </a:lvl3pPr>
            <a:lvl4pPr marL="1028700" marR="0" indent="0" algn="ctr" rtl="0">
              <a:lnSpc>
                <a:spcPct val="120000"/>
              </a:lnSpc>
              <a:spcBef>
                <a:spcPts val="400"/>
              </a:spcBef>
              <a:buClr>
                <a:schemeClr val="lt1"/>
              </a:buClr>
              <a:buFont typeface="Arial"/>
              <a:buNone/>
              <a:defRPr sz="1200" b="0" i="0" u="none" strike="noStrike" cap="none" baseline="0">
                <a:solidFill>
                  <a:schemeClr val="lt1"/>
                </a:solidFill>
                <a:latin typeface="Questrial"/>
                <a:ea typeface="Questrial"/>
                <a:cs typeface="Questrial"/>
                <a:sym typeface="Questrial"/>
              </a:defRPr>
            </a:lvl4pPr>
            <a:lvl5pPr marL="1371600" marR="0" indent="0" algn="ctr" rtl="0">
              <a:lnSpc>
                <a:spcPct val="120000"/>
              </a:lnSpc>
              <a:spcBef>
                <a:spcPts val="400"/>
              </a:spcBef>
              <a:buClr>
                <a:schemeClr val="lt1"/>
              </a:buClr>
              <a:buFont typeface="Arial"/>
              <a:buNone/>
              <a:defRPr sz="1200" b="0" i="0" u="none" strike="noStrike" cap="none" baseline="0">
                <a:solidFill>
                  <a:schemeClr val="lt1"/>
                </a:solidFill>
                <a:latin typeface="Questrial"/>
                <a:ea typeface="Questrial"/>
                <a:cs typeface="Questrial"/>
                <a:sym typeface="Questrial"/>
              </a:defRPr>
            </a:lvl5pPr>
            <a:lvl6pPr marL="1714500" marR="0" indent="0" algn="ctr" rtl="0">
              <a:lnSpc>
                <a:spcPct val="120000"/>
              </a:lnSpc>
              <a:spcBef>
                <a:spcPts val="400"/>
              </a:spcBef>
              <a:buClr>
                <a:schemeClr val="lt1"/>
              </a:buClr>
              <a:buFont typeface="Arial"/>
              <a:buNone/>
              <a:defRPr sz="1200" b="0" i="0" u="none" strike="noStrike" cap="none" baseline="0">
                <a:solidFill>
                  <a:schemeClr val="lt1"/>
                </a:solidFill>
                <a:latin typeface="Questrial"/>
                <a:ea typeface="Questrial"/>
                <a:cs typeface="Questrial"/>
                <a:sym typeface="Questrial"/>
              </a:defRPr>
            </a:lvl6pPr>
            <a:lvl7pPr marL="2057400" marR="0" indent="0" algn="ctr" rtl="0">
              <a:lnSpc>
                <a:spcPct val="120000"/>
              </a:lnSpc>
              <a:spcBef>
                <a:spcPts val="400"/>
              </a:spcBef>
              <a:buClr>
                <a:schemeClr val="lt1"/>
              </a:buClr>
              <a:buFont typeface="Arial"/>
              <a:buNone/>
              <a:defRPr sz="1200" b="0" i="0" u="none" strike="noStrike" cap="none" baseline="0">
                <a:solidFill>
                  <a:schemeClr val="lt1"/>
                </a:solidFill>
                <a:latin typeface="Questrial"/>
                <a:ea typeface="Questrial"/>
                <a:cs typeface="Questrial"/>
                <a:sym typeface="Questrial"/>
              </a:defRPr>
            </a:lvl7pPr>
            <a:lvl8pPr marL="2400300" marR="0" indent="0" algn="ctr" rtl="0">
              <a:lnSpc>
                <a:spcPct val="120000"/>
              </a:lnSpc>
              <a:spcBef>
                <a:spcPts val="400"/>
              </a:spcBef>
              <a:buClr>
                <a:schemeClr val="lt1"/>
              </a:buClr>
              <a:buFont typeface="Arial"/>
              <a:buNone/>
              <a:defRPr sz="1200" b="0" i="0" u="none" strike="noStrike" cap="none" baseline="0">
                <a:solidFill>
                  <a:schemeClr val="lt1"/>
                </a:solidFill>
                <a:latin typeface="Questrial"/>
                <a:ea typeface="Questrial"/>
                <a:cs typeface="Questrial"/>
                <a:sym typeface="Questrial"/>
              </a:defRPr>
            </a:lvl8pPr>
            <a:lvl9pPr marL="2743200" marR="0" indent="0" algn="ctr" rtl="0">
              <a:lnSpc>
                <a:spcPct val="120000"/>
              </a:lnSpc>
              <a:spcBef>
                <a:spcPts val="400"/>
              </a:spcBef>
              <a:buClr>
                <a:schemeClr val="lt1"/>
              </a:buClr>
              <a:buFont typeface="Arial"/>
              <a:buNone/>
              <a:defRPr sz="1200" b="0" i="0" u="none" strike="noStrike" cap="none" baseline="0">
                <a:solidFill>
                  <a:schemeClr val="lt1"/>
                </a:solidFill>
                <a:latin typeface="Questrial"/>
                <a:ea typeface="Questrial"/>
                <a:cs typeface="Questrial"/>
                <a:sym typeface="Questrial"/>
              </a:defRPr>
            </a:lvl9pPr>
          </a:lstStyle>
          <a:p>
            <a:endParaRPr/>
          </a:p>
        </p:txBody>
      </p:sp>
      <p:sp>
        <p:nvSpPr>
          <p:cNvPr id="612" name="Shape 612"/>
          <p:cNvSpPr txBox="1">
            <a:spLocks noGrp="1"/>
          </p:cNvSpPr>
          <p:nvPr>
            <p:ph type="dt" idx="10"/>
          </p:nvPr>
        </p:nvSpPr>
        <p:spPr>
          <a:xfrm>
            <a:off x="5308133" y="4057650"/>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13" name="Shape 613"/>
          <p:cNvSpPr txBox="1">
            <a:spLocks noGrp="1"/>
          </p:cNvSpPr>
          <p:nvPr>
            <p:ph type="ftr" idx="11"/>
          </p:nvPr>
        </p:nvSpPr>
        <p:spPr>
          <a:xfrm>
            <a:off x="1407317" y="4057650"/>
            <a:ext cx="38436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14" name="Shape 614"/>
          <p:cNvSpPr txBox="1">
            <a:spLocks noGrp="1"/>
          </p:cNvSpPr>
          <p:nvPr>
            <p:ph type="sldNum" idx="12"/>
          </p:nvPr>
        </p:nvSpPr>
        <p:spPr>
          <a:xfrm>
            <a:off x="7422682" y="4057649"/>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856059" y="463888"/>
            <a:ext cx="7429500" cy="11091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7" name="Shape 617"/>
          <p:cNvSpPr txBox="1">
            <a:spLocks noGrp="1"/>
          </p:cNvSpPr>
          <p:nvPr>
            <p:ph type="body" idx="1"/>
          </p:nvPr>
        </p:nvSpPr>
        <p:spPr>
          <a:xfrm>
            <a:off x="856058" y="1687115"/>
            <a:ext cx="7429500" cy="2656500"/>
          </a:xfrm>
          <a:prstGeom prst="rect">
            <a:avLst/>
          </a:prstGeom>
          <a:noFill/>
          <a:ln>
            <a:noFill/>
          </a:ln>
        </p:spPr>
        <p:txBody>
          <a:bodyPr lIns="68575" tIns="68575" rIns="68575" bIns="68575" anchor="t"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618" name="Shape 618"/>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19" name="Shape 619"/>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20" name="Shape 620"/>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1"/>
        <p:cNvGrpSpPr/>
        <p:nvPr/>
      </p:nvGrpSpPr>
      <p:grpSpPr>
        <a:xfrm>
          <a:off x="0" y="0"/>
          <a:ext cx="0" cy="0"/>
          <a:chOff x="0" y="0"/>
          <a:chExt cx="0" cy="0"/>
        </a:xfrm>
      </p:grpSpPr>
      <p:sp>
        <p:nvSpPr>
          <p:cNvPr id="622" name="Shape 622"/>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23" name="Shape 623"/>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24" name="Shape 624"/>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856058" y="1064419"/>
            <a:ext cx="7429500" cy="2139599"/>
          </a:xfrm>
          <a:prstGeom prst="rect">
            <a:avLst/>
          </a:prstGeom>
          <a:noFill/>
          <a:ln>
            <a:noFill/>
          </a:ln>
        </p:spPr>
        <p:txBody>
          <a:bodyPr lIns="68575" tIns="68575" rIns="68575" bIns="68575" anchor="b" anchorCtr="0"/>
          <a:lstStyle>
            <a:lvl1pPr rtl="0">
              <a:spcBef>
                <a:spcPts val="0"/>
              </a:spcBef>
              <a:defRPr sz="27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7" name="Shape 627"/>
          <p:cNvSpPr txBox="1">
            <a:spLocks noGrp="1"/>
          </p:cNvSpPr>
          <p:nvPr>
            <p:ph type="body" idx="1"/>
          </p:nvPr>
        </p:nvSpPr>
        <p:spPr>
          <a:xfrm>
            <a:off x="856058" y="3318271"/>
            <a:ext cx="7429500" cy="1031099"/>
          </a:xfrm>
          <a:prstGeom prst="rect">
            <a:avLst/>
          </a:prstGeom>
          <a:noFill/>
          <a:ln>
            <a:noFill/>
          </a:ln>
        </p:spPr>
        <p:txBody>
          <a:bodyPr lIns="68575" tIns="68575" rIns="68575" bIns="68575" anchor="t" anchorCtr="0"/>
          <a:lstStyle>
            <a:lvl1pPr marL="0" indent="0" rtl="0">
              <a:spcBef>
                <a:spcPts val="0"/>
              </a:spcBef>
              <a:buClr>
                <a:schemeClr val="lt1"/>
              </a:buClr>
              <a:buFont typeface="Questrial"/>
              <a:buNone/>
              <a:defRPr sz="1400" cap="none" baseline="0">
                <a:solidFill>
                  <a:schemeClr val="lt1"/>
                </a:solidFill>
              </a:defRPr>
            </a:lvl1pPr>
            <a:lvl2pPr marL="342900" indent="0" rtl="0">
              <a:spcBef>
                <a:spcPts val="0"/>
              </a:spcBef>
              <a:buClr>
                <a:schemeClr val="lt1"/>
              </a:buClr>
              <a:buFont typeface="Questrial"/>
              <a:buNone/>
              <a:defRPr sz="1400">
                <a:solidFill>
                  <a:schemeClr val="lt1"/>
                </a:solidFill>
              </a:defRPr>
            </a:lvl2pPr>
            <a:lvl3pPr marL="685800" indent="0" rtl="0">
              <a:spcBef>
                <a:spcPts val="0"/>
              </a:spcBef>
              <a:buClr>
                <a:schemeClr val="lt1"/>
              </a:buClr>
              <a:buFont typeface="Questrial"/>
              <a:buNone/>
              <a:defRPr sz="1400">
                <a:solidFill>
                  <a:schemeClr val="lt1"/>
                </a:solidFill>
              </a:defRPr>
            </a:lvl3pPr>
            <a:lvl4pPr marL="1028700" indent="0" rtl="0">
              <a:spcBef>
                <a:spcPts val="0"/>
              </a:spcBef>
              <a:buClr>
                <a:schemeClr val="lt1"/>
              </a:buClr>
              <a:buFont typeface="Questrial"/>
              <a:buNone/>
              <a:defRPr sz="1200">
                <a:solidFill>
                  <a:schemeClr val="lt1"/>
                </a:solidFill>
              </a:defRPr>
            </a:lvl4pPr>
            <a:lvl5pPr marL="1371600" indent="0" rtl="0">
              <a:spcBef>
                <a:spcPts val="0"/>
              </a:spcBef>
              <a:buClr>
                <a:schemeClr val="lt1"/>
              </a:buClr>
              <a:buFont typeface="Questrial"/>
              <a:buNone/>
              <a:defRPr sz="1200">
                <a:solidFill>
                  <a:schemeClr val="lt1"/>
                </a:solidFill>
              </a:defRPr>
            </a:lvl5pPr>
            <a:lvl6pPr marL="1714500" indent="0" rtl="0">
              <a:spcBef>
                <a:spcPts val="0"/>
              </a:spcBef>
              <a:buClr>
                <a:schemeClr val="lt1"/>
              </a:buClr>
              <a:buFont typeface="Questrial"/>
              <a:buNone/>
              <a:defRPr sz="1200">
                <a:solidFill>
                  <a:schemeClr val="lt1"/>
                </a:solidFill>
              </a:defRPr>
            </a:lvl6pPr>
            <a:lvl7pPr marL="2057400" indent="0" rtl="0">
              <a:spcBef>
                <a:spcPts val="0"/>
              </a:spcBef>
              <a:buClr>
                <a:schemeClr val="lt1"/>
              </a:buClr>
              <a:buFont typeface="Questrial"/>
              <a:buNone/>
              <a:defRPr sz="1200">
                <a:solidFill>
                  <a:schemeClr val="lt1"/>
                </a:solidFill>
              </a:defRPr>
            </a:lvl7pPr>
            <a:lvl8pPr marL="2400300" indent="0" rtl="0">
              <a:spcBef>
                <a:spcPts val="0"/>
              </a:spcBef>
              <a:buClr>
                <a:schemeClr val="lt1"/>
              </a:buClr>
              <a:buFont typeface="Questrial"/>
              <a:buNone/>
              <a:defRPr sz="1200">
                <a:solidFill>
                  <a:schemeClr val="lt1"/>
                </a:solidFill>
              </a:defRPr>
            </a:lvl8pPr>
            <a:lvl9pPr marL="2743200" indent="0" rtl="0">
              <a:spcBef>
                <a:spcPts val="0"/>
              </a:spcBef>
              <a:buClr>
                <a:schemeClr val="lt1"/>
              </a:buClr>
              <a:buFont typeface="Questrial"/>
              <a:buNone/>
              <a:defRPr sz="1200">
                <a:solidFill>
                  <a:schemeClr val="lt1"/>
                </a:solidFill>
              </a:defRPr>
            </a:lvl9pPr>
          </a:lstStyle>
          <a:p>
            <a:endParaRPr/>
          </a:p>
        </p:txBody>
      </p:sp>
      <p:sp>
        <p:nvSpPr>
          <p:cNvPr id="628" name="Shape 628"/>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29" name="Shape 629"/>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30" name="Shape 630"/>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856059" y="463888"/>
            <a:ext cx="7429500" cy="11091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3" name="Shape 633"/>
          <p:cNvSpPr txBox="1">
            <a:spLocks noGrp="1"/>
          </p:cNvSpPr>
          <p:nvPr>
            <p:ph type="body" idx="1"/>
          </p:nvPr>
        </p:nvSpPr>
        <p:spPr>
          <a:xfrm>
            <a:off x="856057" y="1687114"/>
            <a:ext cx="3658799" cy="2656500"/>
          </a:xfrm>
          <a:prstGeom prst="rect">
            <a:avLst/>
          </a:prstGeom>
          <a:noFill/>
          <a:ln>
            <a:noFill/>
          </a:ln>
        </p:spPr>
        <p:txBody>
          <a:bodyPr lIns="68575" tIns="68575" rIns="68575" bIns="68575" anchor="t"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634" name="Shape 634"/>
          <p:cNvSpPr txBox="1">
            <a:spLocks noGrp="1"/>
          </p:cNvSpPr>
          <p:nvPr>
            <p:ph type="body" idx="2"/>
          </p:nvPr>
        </p:nvSpPr>
        <p:spPr>
          <a:xfrm>
            <a:off x="4629150" y="1687114"/>
            <a:ext cx="3656399" cy="2656500"/>
          </a:xfrm>
          <a:prstGeom prst="rect">
            <a:avLst/>
          </a:prstGeom>
          <a:noFill/>
          <a:ln>
            <a:noFill/>
          </a:ln>
        </p:spPr>
        <p:txBody>
          <a:bodyPr lIns="68575" tIns="68575" rIns="68575" bIns="68575" anchor="t"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635" name="Shape 635"/>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36" name="Shape 636"/>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37" name="Shape 637"/>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856058" y="464344"/>
            <a:ext cx="7429500" cy="11085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0" name="Shape 640"/>
          <p:cNvSpPr txBox="1">
            <a:spLocks noGrp="1"/>
          </p:cNvSpPr>
          <p:nvPr>
            <p:ph type="body" idx="1"/>
          </p:nvPr>
        </p:nvSpPr>
        <p:spPr>
          <a:xfrm>
            <a:off x="1027514" y="1687114"/>
            <a:ext cx="3487200" cy="618000"/>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8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641" name="Shape 641"/>
          <p:cNvSpPr txBox="1">
            <a:spLocks noGrp="1"/>
          </p:cNvSpPr>
          <p:nvPr>
            <p:ph type="body" idx="2"/>
          </p:nvPr>
        </p:nvSpPr>
        <p:spPr>
          <a:xfrm>
            <a:off x="856057" y="2305047"/>
            <a:ext cx="3658799" cy="2038200"/>
          </a:xfrm>
          <a:prstGeom prst="rect">
            <a:avLst/>
          </a:prstGeom>
          <a:noFill/>
          <a:ln>
            <a:noFill/>
          </a:ln>
        </p:spPr>
        <p:txBody>
          <a:bodyPr lIns="68575" tIns="68575" rIns="68575" bIns="68575" anchor="t"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642" name="Shape 642"/>
          <p:cNvSpPr txBox="1">
            <a:spLocks noGrp="1"/>
          </p:cNvSpPr>
          <p:nvPr>
            <p:ph type="body" idx="3"/>
          </p:nvPr>
        </p:nvSpPr>
        <p:spPr>
          <a:xfrm>
            <a:off x="4800605" y="1687113"/>
            <a:ext cx="3485100" cy="618000"/>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8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643" name="Shape 643"/>
          <p:cNvSpPr txBox="1">
            <a:spLocks noGrp="1"/>
          </p:cNvSpPr>
          <p:nvPr>
            <p:ph type="body" idx="4"/>
          </p:nvPr>
        </p:nvSpPr>
        <p:spPr>
          <a:xfrm>
            <a:off x="4629150" y="2305047"/>
            <a:ext cx="3656399" cy="2038200"/>
          </a:xfrm>
          <a:prstGeom prst="rect">
            <a:avLst/>
          </a:prstGeom>
          <a:noFill/>
          <a:ln>
            <a:noFill/>
          </a:ln>
        </p:spPr>
        <p:txBody>
          <a:bodyPr lIns="68575" tIns="68575" rIns="68575" bIns="68575" anchor="t"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644" name="Shape 644"/>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45" name="Shape 645"/>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46" name="Shape 646"/>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856059" y="463888"/>
            <a:ext cx="7429500" cy="11091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9" name="Shape 649"/>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50" name="Shape 650"/>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51" name="Shape 651"/>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860028" y="457200"/>
            <a:ext cx="2891999" cy="1229700"/>
          </a:xfrm>
          <a:prstGeom prst="rect">
            <a:avLst/>
          </a:prstGeom>
          <a:noFill/>
          <a:ln>
            <a:noFill/>
          </a:ln>
        </p:spPr>
        <p:txBody>
          <a:bodyPr lIns="68575" tIns="68575" rIns="68575" bIns="68575" anchor="b" anchorCtr="0"/>
          <a:lstStyle>
            <a:lvl1pPr rtl="0">
              <a:spcBef>
                <a:spcPts val="0"/>
              </a:spcBef>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4" name="Shape 654"/>
          <p:cNvSpPr txBox="1">
            <a:spLocks noGrp="1"/>
          </p:cNvSpPr>
          <p:nvPr>
            <p:ph type="body" idx="1"/>
          </p:nvPr>
        </p:nvSpPr>
        <p:spPr>
          <a:xfrm>
            <a:off x="3867150" y="444499"/>
            <a:ext cx="4418400" cy="3898800"/>
          </a:xfrm>
          <a:prstGeom prst="rect">
            <a:avLst/>
          </a:prstGeom>
          <a:noFill/>
          <a:ln>
            <a:noFill/>
          </a:ln>
        </p:spPr>
        <p:txBody>
          <a:bodyPr lIns="68575" tIns="68575" rIns="68575" bIns="68575" anchor="ctr"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655" name="Shape 655"/>
          <p:cNvSpPr txBox="1">
            <a:spLocks noGrp="1"/>
          </p:cNvSpPr>
          <p:nvPr>
            <p:ph type="body" idx="2"/>
          </p:nvPr>
        </p:nvSpPr>
        <p:spPr>
          <a:xfrm>
            <a:off x="860028" y="1687114"/>
            <a:ext cx="2891999" cy="2656500"/>
          </a:xfrm>
          <a:prstGeom prst="rect">
            <a:avLst/>
          </a:prstGeom>
          <a:noFill/>
          <a:ln>
            <a:noFill/>
          </a:ln>
        </p:spPr>
        <p:txBody>
          <a:bodyPr lIns="68575" tIns="68575" rIns="68575" bIns="68575" anchor="t" anchorCtr="0"/>
          <a:lstStyle>
            <a:lvl1pPr marL="0" indent="0" rtl="0">
              <a:spcBef>
                <a:spcPts val="0"/>
              </a:spcBef>
              <a:buFont typeface="Questrial"/>
              <a:buNone/>
              <a:defRPr sz="1200"/>
            </a:lvl1pPr>
            <a:lvl2pPr marL="342900" indent="0" rtl="0">
              <a:spcBef>
                <a:spcPts val="0"/>
              </a:spcBef>
              <a:buFont typeface="Questrial"/>
              <a:buNone/>
              <a:defRPr sz="1100"/>
            </a:lvl2pPr>
            <a:lvl3pPr marL="685800" indent="0" rtl="0">
              <a:spcBef>
                <a:spcPts val="0"/>
              </a:spcBef>
              <a:buFont typeface="Questrial"/>
              <a:buNone/>
              <a:defRPr sz="900"/>
            </a:lvl3pPr>
            <a:lvl4pPr marL="1028700" indent="0" rtl="0">
              <a:spcBef>
                <a:spcPts val="0"/>
              </a:spcBef>
              <a:buFont typeface="Questrial"/>
              <a:buNone/>
              <a:defRPr sz="800"/>
            </a:lvl4pPr>
            <a:lvl5pPr marL="1371600" indent="0" rtl="0">
              <a:spcBef>
                <a:spcPts val="0"/>
              </a:spcBef>
              <a:buFont typeface="Questrial"/>
              <a:buNone/>
              <a:defRPr sz="800"/>
            </a:lvl5pPr>
            <a:lvl6pPr marL="1714500" indent="0" rtl="0">
              <a:spcBef>
                <a:spcPts val="0"/>
              </a:spcBef>
              <a:buFont typeface="Questrial"/>
              <a:buNone/>
              <a:defRPr sz="800"/>
            </a:lvl6pPr>
            <a:lvl7pPr marL="2057400" indent="0" rtl="0">
              <a:spcBef>
                <a:spcPts val="0"/>
              </a:spcBef>
              <a:buFont typeface="Questrial"/>
              <a:buNone/>
              <a:defRPr sz="800"/>
            </a:lvl7pPr>
            <a:lvl8pPr marL="2400300" indent="0" rtl="0">
              <a:spcBef>
                <a:spcPts val="0"/>
              </a:spcBef>
              <a:buFont typeface="Questrial"/>
              <a:buNone/>
              <a:defRPr sz="800"/>
            </a:lvl8pPr>
            <a:lvl9pPr marL="2743200" indent="0" rtl="0">
              <a:spcBef>
                <a:spcPts val="0"/>
              </a:spcBef>
              <a:buFont typeface="Questrial"/>
              <a:buNone/>
              <a:defRPr sz="800"/>
            </a:lvl9pPr>
          </a:lstStyle>
          <a:p>
            <a:endParaRPr/>
          </a:p>
        </p:txBody>
      </p:sp>
      <p:sp>
        <p:nvSpPr>
          <p:cNvPr id="656" name="Shape 656"/>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57" name="Shape 657"/>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58" name="Shape 658"/>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856059" y="457200"/>
            <a:ext cx="4450800" cy="1229700"/>
          </a:xfrm>
          <a:prstGeom prst="rect">
            <a:avLst/>
          </a:prstGeom>
          <a:noFill/>
          <a:ln>
            <a:noFill/>
          </a:ln>
        </p:spPr>
        <p:txBody>
          <a:bodyPr lIns="68575" tIns="68575" rIns="68575" bIns="68575" anchor="b" anchorCtr="0"/>
          <a:lstStyle>
            <a:lvl1pPr rtl="0">
              <a:spcBef>
                <a:spcPts val="0"/>
              </a:spcBef>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1" name="Shape 661"/>
          <p:cNvSpPr>
            <a:spLocks noGrp="1"/>
          </p:cNvSpPr>
          <p:nvPr>
            <p:ph type="pic" idx="2"/>
          </p:nvPr>
        </p:nvSpPr>
        <p:spPr>
          <a:xfrm>
            <a:off x="5535540" y="457200"/>
            <a:ext cx="2749799" cy="3886200"/>
          </a:xfrm>
          <a:prstGeom prst="round2DiagRect">
            <a:avLst>
              <a:gd name="adj1" fmla="val 5608"/>
              <a:gd name="adj2" fmla="val 0"/>
            </a:avLst>
          </a:prstGeom>
          <a:noFill/>
          <a:ln w="19050" cap="sq" cmpd="sng">
            <a:solidFill>
              <a:srgbClr val="B3FFFF">
                <a:alpha val="60000"/>
              </a:srgbClr>
            </a:solidFill>
            <a:prstDash val="solid"/>
            <a:miter/>
            <a:headEnd type="none" w="med" len="med"/>
            <a:tailEnd type="none" w="med" len="med"/>
          </a:ln>
        </p:spPr>
        <p:txBody>
          <a:bodyPr lIns="68575" tIns="68575" rIns="68575" bIns="68575" anchor="t" anchorCtr="0"/>
          <a:lstStyle>
            <a:lvl1pPr marL="0" marR="0" indent="0" algn="r" rtl="0">
              <a:spcBef>
                <a:spcPts val="0"/>
              </a:spcBef>
              <a:buClr>
                <a:schemeClr val="lt1"/>
              </a:buClr>
              <a:buSzPct val="45833"/>
              <a:buFont typeface="Questrial"/>
              <a:buNone/>
              <a:defRPr sz="2400" b="0" i="0" u="none" strike="noStrike" cap="none" baseline="0">
                <a:solidFill>
                  <a:schemeClr val="lt1"/>
                </a:solidFill>
                <a:latin typeface="Questrial"/>
                <a:ea typeface="Questrial"/>
                <a:cs typeface="Questrial"/>
                <a:sym typeface="Questrial"/>
              </a:defRPr>
            </a:lvl1pPr>
            <a:lvl2pPr marL="342900" marR="0" indent="0" algn="l" rtl="0">
              <a:spcBef>
                <a:spcPts val="0"/>
              </a:spcBef>
              <a:buClr>
                <a:schemeClr val="lt1"/>
              </a:buClr>
              <a:buSzPct val="52380"/>
              <a:buFont typeface="Questrial"/>
              <a:buNone/>
              <a:defRPr sz="2100" b="0" i="0" u="none" strike="noStrike" cap="none" baseline="0">
                <a:solidFill>
                  <a:schemeClr val="lt1"/>
                </a:solidFill>
                <a:latin typeface="Questrial"/>
                <a:ea typeface="Questrial"/>
                <a:cs typeface="Questrial"/>
                <a:sym typeface="Questrial"/>
              </a:defRPr>
            </a:lvl2pPr>
            <a:lvl3pPr marL="685800" marR="0" indent="0" algn="l" rtl="0">
              <a:spcBef>
                <a:spcPts val="0"/>
              </a:spcBef>
              <a:buClr>
                <a:schemeClr val="lt1"/>
              </a:buClr>
              <a:buSzPct val="61111"/>
              <a:buFont typeface="Questrial"/>
              <a:buNone/>
              <a:defRPr sz="1800" b="0" i="0" u="none" strike="noStrike" cap="none" baseline="0">
                <a:solidFill>
                  <a:schemeClr val="lt1"/>
                </a:solidFill>
                <a:latin typeface="Questrial"/>
                <a:ea typeface="Questrial"/>
                <a:cs typeface="Questrial"/>
                <a:sym typeface="Questrial"/>
              </a:defRPr>
            </a:lvl3pPr>
            <a:lvl4pPr marL="1028700" marR="0" indent="0" algn="l"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4pPr>
            <a:lvl5pPr marL="1371600" marR="0" indent="0" algn="l"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5pPr>
            <a:lvl6pPr marL="1714500" marR="0" indent="0" algn="l"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6pPr>
            <a:lvl7pPr marL="2057400" marR="0" indent="0" algn="l"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7pPr>
            <a:lvl8pPr marL="2400300" marR="0" indent="0" algn="l"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8pPr>
            <a:lvl9pPr marL="2743200" marR="0" indent="0" algn="l"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9pPr>
          </a:lstStyle>
          <a:p>
            <a:endParaRPr/>
          </a:p>
        </p:txBody>
      </p:sp>
      <p:sp>
        <p:nvSpPr>
          <p:cNvPr id="662" name="Shape 662"/>
          <p:cNvSpPr txBox="1">
            <a:spLocks noGrp="1"/>
          </p:cNvSpPr>
          <p:nvPr>
            <p:ph type="body" idx="1"/>
          </p:nvPr>
        </p:nvSpPr>
        <p:spPr>
          <a:xfrm>
            <a:off x="856057" y="1687114"/>
            <a:ext cx="4450800" cy="2656500"/>
          </a:xfrm>
          <a:prstGeom prst="rect">
            <a:avLst/>
          </a:prstGeom>
          <a:noFill/>
          <a:ln>
            <a:noFill/>
          </a:ln>
        </p:spPr>
        <p:txBody>
          <a:bodyPr lIns="68575" tIns="68575" rIns="68575" bIns="68575" anchor="t" anchorCtr="0"/>
          <a:lstStyle>
            <a:lvl1pPr marL="0" indent="0" rtl="0">
              <a:spcBef>
                <a:spcPts val="0"/>
              </a:spcBef>
              <a:buFont typeface="Questrial"/>
              <a:buNone/>
              <a:defRPr sz="1200"/>
            </a:lvl1pPr>
            <a:lvl2pPr marL="342900" indent="0" rtl="0">
              <a:spcBef>
                <a:spcPts val="0"/>
              </a:spcBef>
              <a:buFont typeface="Questrial"/>
              <a:buNone/>
              <a:defRPr sz="1100"/>
            </a:lvl2pPr>
            <a:lvl3pPr marL="685800" indent="0" rtl="0">
              <a:spcBef>
                <a:spcPts val="0"/>
              </a:spcBef>
              <a:buFont typeface="Questrial"/>
              <a:buNone/>
              <a:defRPr sz="900"/>
            </a:lvl3pPr>
            <a:lvl4pPr marL="1028700" indent="0" rtl="0">
              <a:spcBef>
                <a:spcPts val="0"/>
              </a:spcBef>
              <a:buFont typeface="Questrial"/>
              <a:buNone/>
              <a:defRPr sz="800"/>
            </a:lvl4pPr>
            <a:lvl5pPr marL="1371600" indent="0" rtl="0">
              <a:spcBef>
                <a:spcPts val="0"/>
              </a:spcBef>
              <a:buFont typeface="Questrial"/>
              <a:buNone/>
              <a:defRPr sz="800"/>
            </a:lvl5pPr>
            <a:lvl6pPr marL="1714500" indent="0" rtl="0">
              <a:spcBef>
                <a:spcPts val="0"/>
              </a:spcBef>
              <a:buFont typeface="Questrial"/>
              <a:buNone/>
              <a:defRPr sz="800"/>
            </a:lvl6pPr>
            <a:lvl7pPr marL="2057400" indent="0" rtl="0">
              <a:spcBef>
                <a:spcPts val="0"/>
              </a:spcBef>
              <a:buFont typeface="Questrial"/>
              <a:buNone/>
              <a:defRPr sz="800"/>
            </a:lvl7pPr>
            <a:lvl8pPr marL="2400300" indent="0" rtl="0">
              <a:spcBef>
                <a:spcPts val="0"/>
              </a:spcBef>
              <a:buFont typeface="Questrial"/>
              <a:buNone/>
              <a:defRPr sz="800"/>
            </a:lvl8pPr>
            <a:lvl9pPr marL="2743200" indent="0" rtl="0">
              <a:spcBef>
                <a:spcPts val="0"/>
              </a:spcBef>
              <a:buFont typeface="Questrial"/>
              <a:buNone/>
              <a:defRPr sz="800"/>
            </a:lvl9pPr>
          </a:lstStyle>
          <a:p>
            <a:endParaRPr/>
          </a:p>
        </p:txBody>
      </p:sp>
      <p:sp>
        <p:nvSpPr>
          <p:cNvPr id="663" name="Shape 663"/>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64" name="Shape 664"/>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65" name="Shape 665"/>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856057" y="3228498"/>
            <a:ext cx="7434300" cy="614399"/>
          </a:xfrm>
          <a:prstGeom prst="rect">
            <a:avLst/>
          </a:prstGeom>
          <a:noFill/>
          <a:ln>
            <a:noFill/>
          </a:ln>
        </p:spPr>
        <p:txBody>
          <a:bodyPr lIns="68575" tIns="68575" rIns="68575" bIns="68575" anchor="b" anchorCtr="0"/>
          <a:lstStyle>
            <a:lvl1pPr rtl="0">
              <a:spcBef>
                <a:spcPts val="0"/>
              </a:spcBef>
              <a:defRPr sz="24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8" name="Shape 668"/>
          <p:cNvSpPr>
            <a:spLocks noGrp="1"/>
          </p:cNvSpPr>
          <p:nvPr>
            <p:ph type="pic" idx="2"/>
          </p:nvPr>
        </p:nvSpPr>
        <p:spPr>
          <a:xfrm>
            <a:off x="856058" y="454819"/>
            <a:ext cx="7434300" cy="2474699"/>
          </a:xfrm>
          <a:prstGeom prst="round2DiagRect">
            <a:avLst>
              <a:gd name="adj1" fmla="val 4860"/>
              <a:gd name="adj2" fmla="val 0"/>
            </a:avLst>
          </a:prstGeom>
          <a:noFill/>
          <a:ln w="19050" cap="sq" cmpd="sng">
            <a:solidFill>
              <a:srgbClr val="B3FFFF">
                <a:alpha val="60000"/>
              </a:srgbClr>
            </a:solidFill>
            <a:prstDash val="solid"/>
            <a:miter/>
            <a:headEnd type="none" w="med" len="med"/>
            <a:tailEnd type="none" w="med" len="med"/>
          </a:ln>
        </p:spPr>
        <p:txBody>
          <a:bodyPr lIns="68575" tIns="68575" rIns="68575" bIns="68575" anchor="t" anchorCtr="0"/>
          <a:lstStyle>
            <a:lvl1pPr marL="0" marR="0" indent="0" algn="r" rtl="0">
              <a:spcBef>
                <a:spcPts val="0"/>
              </a:spcBef>
              <a:buClr>
                <a:schemeClr val="lt1"/>
              </a:buClr>
              <a:buSzPct val="45833"/>
              <a:buFont typeface="Questrial"/>
              <a:buNone/>
              <a:defRPr sz="24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669" name="Shape 669"/>
          <p:cNvSpPr txBox="1">
            <a:spLocks noGrp="1"/>
          </p:cNvSpPr>
          <p:nvPr>
            <p:ph type="body" idx="1"/>
          </p:nvPr>
        </p:nvSpPr>
        <p:spPr>
          <a:xfrm>
            <a:off x="856022" y="3843014"/>
            <a:ext cx="7433099" cy="511799"/>
          </a:xfrm>
          <a:prstGeom prst="rect">
            <a:avLst/>
          </a:prstGeom>
          <a:noFill/>
          <a:ln>
            <a:noFill/>
          </a:ln>
        </p:spPr>
        <p:txBody>
          <a:bodyPr lIns="68575" tIns="68575" rIns="68575" bIns="68575" anchor="t" anchorCtr="0"/>
          <a:lstStyle>
            <a:lvl1pPr marL="0" indent="0" rtl="0">
              <a:spcBef>
                <a:spcPts val="0"/>
              </a:spcBef>
              <a:buFont typeface="Questrial"/>
              <a:buNone/>
              <a:defRPr sz="1200"/>
            </a:lvl1pPr>
            <a:lvl2pPr marL="342900" indent="0" rtl="0">
              <a:spcBef>
                <a:spcPts val="0"/>
              </a:spcBef>
              <a:buFont typeface="Questrial"/>
              <a:buNone/>
              <a:defRPr sz="1100"/>
            </a:lvl2pPr>
            <a:lvl3pPr marL="685800" indent="0" rtl="0">
              <a:spcBef>
                <a:spcPts val="0"/>
              </a:spcBef>
              <a:buFont typeface="Questrial"/>
              <a:buNone/>
              <a:defRPr sz="900"/>
            </a:lvl3pPr>
            <a:lvl4pPr marL="1028700" indent="0" rtl="0">
              <a:spcBef>
                <a:spcPts val="0"/>
              </a:spcBef>
              <a:buFont typeface="Questrial"/>
              <a:buNone/>
              <a:defRPr sz="800"/>
            </a:lvl4pPr>
            <a:lvl5pPr marL="1371600" indent="0" rtl="0">
              <a:spcBef>
                <a:spcPts val="0"/>
              </a:spcBef>
              <a:buFont typeface="Questrial"/>
              <a:buNone/>
              <a:defRPr sz="800"/>
            </a:lvl5pPr>
            <a:lvl6pPr marL="1714500" indent="0" rtl="0">
              <a:spcBef>
                <a:spcPts val="0"/>
              </a:spcBef>
              <a:buFont typeface="Questrial"/>
              <a:buNone/>
              <a:defRPr sz="800"/>
            </a:lvl6pPr>
            <a:lvl7pPr marL="2057400" indent="0" rtl="0">
              <a:spcBef>
                <a:spcPts val="0"/>
              </a:spcBef>
              <a:buFont typeface="Questrial"/>
              <a:buNone/>
              <a:defRPr sz="800"/>
            </a:lvl7pPr>
            <a:lvl8pPr marL="2400300" indent="0" rtl="0">
              <a:spcBef>
                <a:spcPts val="0"/>
              </a:spcBef>
              <a:buFont typeface="Questrial"/>
              <a:buNone/>
              <a:defRPr sz="800"/>
            </a:lvl8pPr>
            <a:lvl9pPr marL="2743200" indent="0" rtl="0">
              <a:spcBef>
                <a:spcPts val="0"/>
              </a:spcBef>
              <a:buFont typeface="Questrial"/>
              <a:buNone/>
              <a:defRPr sz="800"/>
            </a:lvl9pPr>
          </a:lstStyle>
          <a:p>
            <a:endParaRPr/>
          </a:p>
        </p:txBody>
      </p:sp>
      <p:sp>
        <p:nvSpPr>
          <p:cNvPr id="670" name="Shape 670"/>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71" name="Shape 671"/>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72" name="Shape 672"/>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11700" y="410000"/>
            <a:ext cx="8520599" cy="607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4" name="Shape 4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856091" y="457200"/>
            <a:ext cx="7429500" cy="2571899"/>
          </a:xfrm>
          <a:prstGeom prst="rect">
            <a:avLst/>
          </a:prstGeom>
          <a:noFill/>
          <a:ln>
            <a:noFill/>
          </a:ln>
        </p:spPr>
        <p:txBody>
          <a:bodyPr lIns="68575" tIns="68575" rIns="68575" bIns="68575" anchor="ctr" anchorCtr="0"/>
          <a:lstStyle>
            <a:lvl1pPr rtl="0">
              <a:spcBef>
                <a:spcPts val="0"/>
              </a:spcBef>
              <a:defRPr sz="27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5" name="Shape 675"/>
          <p:cNvSpPr txBox="1">
            <a:spLocks noGrp="1"/>
          </p:cNvSpPr>
          <p:nvPr>
            <p:ph type="body" idx="1"/>
          </p:nvPr>
        </p:nvSpPr>
        <p:spPr>
          <a:xfrm>
            <a:off x="856057" y="3314699"/>
            <a:ext cx="7428299" cy="1028700"/>
          </a:xfrm>
          <a:prstGeom prst="rect">
            <a:avLst/>
          </a:prstGeom>
          <a:noFill/>
          <a:ln>
            <a:noFill/>
          </a:ln>
        </p:spPr>
        <p:txBody>
          <a:bodyPr lIns="68575" tIns="68575" rIns="68575" bIns="68575" anchor="ctr" anchorCtr="0"/>
          <a:lstStyle>
            <a:lvl1pPr marL="0" indent="0" rtl="0">
              <a:spcBef>
                <a:spcPts val="0"/>
              </a:spcBef>
              <a:buFont typeface="Questrial"/>
              <a:buNone/>
              <a:defRPr sz="1400"/>
            </a:lvl1pPr>
            <a:lvl2pPr marL="342900" indent="0" rtl="0">
              <a:spcBef>
                <a:spcPts val="0"/>
              </a:spcBef>
              <a:buFont typeface="Questrial"/>
              <a:buNone/>
              <a:defRPr sz="1100"/>
            </a:lvl2pPr>
            <a:lvl3pPr marL="685800" indent="0" rtl="0">
              <a:spcBef>
                <a:spcPts val="0"/>
              </a:spcBef>
              <a:buFont typeface="Questrial"/>
              <a:buNone/>
              <a:defRPr sz="900"/>
            </a:lvl3pPr>
            <a:lvl4pPr marL="1028700" indent="0" rtl="0">
              <a:spcBef>
                <a:spcPts val="0"/>
              </a:spcBef>
              <a:buFont typeface="Questrial"/>
              <a:buNone/>
              <a:defRPr sz="800"/>
            </a:lvl4pPr>
            <a:lvl5pPr marL="1371600" indent="0" rtl="0">
              <a:spcBef>
                <a:spcPts val="0"/>
              </a:spcBef>
              <a:buFont typeface="Questrial"/>
              <a:buNone/>
              <a:defRPr sz="800"/>
            </a:lvl5pPr>
            <a:lvl6pPr marL="1714500" indent="0" rtl="0">
              <a:spcBef>
                <a:spcPts val="0"/>
              </a:spcBef>
              <a:buFont typeface="Questrial"/>
              <a:buNone/>
              <a:defRPr sz="800"/>
            </a:lvl6pPr>
            <a:lvl7pPr marL="2057400" indent="0" rtl="0">
              <a:spcBef>
                <a:spcPts val="0"/>
              </a:spcBef>
              <a:buFont typeface="Questrial"/>
              <a:buNone/>
              <a:defRPr sz="800"/>
            </a:lvl7pPr>
            <a:lvl8pPr marL="2400300" indent="0" rtl="0">
              <a:spcBef>
                <a:spcPts val="0"/>
              </a:spcBef>
              <a:buFont typeface="Questrial"/>
              <a:buNone/>
              <a:defRPr sz="800"/>
            </a:lvl8pPr>
            <a:lvl9pPr marL="2743200" indent="0" rtl="0">
              <a:spcBef>
                <a:spcPts val="0"/>
              </a:spcBef>
              <a:buFont typeface="Questrial"/>
              <a:buNone/>
              <a:defRPr sz="800"/>
            </a:lvl9pPr>
          </a:lstStyle>
          <a:p>
            <a:endParaRPr/>
          </a:p>
        </p:txBody>
      </p:sp>
      <p:sp>
        <p:nvSpPr>
          <p:cNvPr id="676" name="Shape 676"/>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77" name="Shape 677"/>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78" name="Shape 678"/>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1084658" y="457199"/>
            <a:ext cx="6977100" cy="2061299"/>
          </a:xfrm>
          <a:prstGeom prst="rect">
            <a:avLst/>
          </a:prstGeom>
          <a:noFill/>
          <a:ln>
            <a:noFill/>
          </a:ln>
        </p:spPr>
        <p:txBody>
          <a:bodyPr lIns="68575" tIns="68575" rIns="68575" bIns="68575" anchor="ctr" anchorCtr="0"/>
          <a:lstStyle>
            <a:lvl1pPr rtl="0">
              <a:spcBef>
                <a:spcPts val="0"/>
              </a:spcBef>
              <a:defRPr sz="27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1" name="Shape 681"/>
          <p:cNvSpPr txBox="1">
            <a:spLocks noGrp="1"/>
          </p:cNvSpPr>
          <p:nvPr>
            <p:ph type="body" idx="1"/>
          </p:nvPr>
        </p:nvSpPr>
        <p:spPr>
          <a:xfrm>
            <a:off x="1290483" y="2524167"/>
            <a:ext cx="6564300" cy="411599"/>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1100"/>
            </a:lvl2pPr>
            <a:lvl3pPr marL="685800" indent="0" rtl="0">
              <a:spcBef>
                <a:spcPts val="0"/>
              </a:spcBef>
              <a:buFont typeface="Questrial"/>
              <a:buNone/>
              <a:defRPr sz="900"/>
            </a:lvl3pPr>
            <a:lvl4pPr marL="1028700" indent="0" rtl="0">
              <a:spcBef>
                <a:spcPts val="0"/>
              </a:spcBef>
              <a:buFont typeface="Questrial"/>
              <a:buNone/>
              <a:defRPr sz="800"/>
            </a:lvl4pPr>
            <a:lvl5pPr marL="1371600" indent="0" rtl="0">
              <a:spcBef>
                <a:spcPts val="0"/>
              </a:spcBef>
              <a:buFont typeface="Questrial"/>
              <a:buNone/>
              <a:defRPr sz="800"/>
            </a:lvl5pPr>
            <a:lvl6pPr marL="1714500" indent="0" rtl="0">
              <a:spcBef>
                <a:spcPts val="0"/>
              </a:spcBef>
              <a:buFont typeface="Questrial"/>
              <a:buNone/>
              <a:defRPr sz="800"/>
            </a:lvl6pPr>
            <a:lvl7pPr marL="2057400" indent="0" rtl="0">
              <a:spcBef>
                <a:spcPts val="0"/>
              </a:spcBef>
              <a:buFont typeface="Questrial"/>
              <a:buNone/>
              <a:defRPr sz="800"/>
            </a:lvl7pPr>
            <a:lvl8pPr marL="2400300" indent="0" rtl="0">
              <a:spcBef>
                <a:spcPts val="0"/>
              </a:spcBef>
              <a:buFont typeface="Questrial"/>
              <a:buNone/>
              <a:defRPr sz="800"/>
            </a:lvl8pPr>
            <a:lvl9pPr marL="2743200" indent="0" rtl="0">
              <a:spcBef>
                <a:spcPts val="0"/>
              </a:spcBef>
              <a:buFont typeface="Questrial"/>
              <a:buNone/>
              <a:defRPr sz="800"/>
            </a:lvl9pPr>
          </a:lstStyle>
          <a:p>
            <a:endParaRPr/>
          </a:p>
        </p:txBody>
      </p:sp>
      <p:sp>
        <p:nvSpPr>
          <p:cNvPr id="682" name="Shape 682"/>
          <p:cNvSpPr txBox="1">
            <a:spLocks noGrp="1"/>
          </p:cNvSpPr>
          <p:nvPr>
            <p:ph type="body" idx="2"/>
          </p:nvPr>
        </p:nvSpPr>
        <p:spPr>
          <a:xfrm>
            <a:off x="856058" y="3232439"/>
            <a:ext cx="7429500" cy="1117199"/>
          </a:xfrm>
          <a:prstGeom prst="rect">
            <a:avLst/>
          </a:prstGeom>
          <a:noFill/>
          <a:ln>
            <a:noFill/>
          </a:ln>
        </p:spPr>
        <p:txBody>
          <a:bodyPr lIns="68575" tIns="68575" rIns="68575" bIns="68575" anchor="ctr" anchorCtr="0"/>
          <a:lstStyle>
            <a:lvl1pPr marL="0" indent="0" rtl="0">
              <a:spcBef>
                <a:spcPts val="0"/>
              </a:spcBef>
              <a:buFont typeface="Questrial"/>
              <a:buNone/>
              <a:defRPr sz="1400"/>
            </a:lvl1pPr>
            <a:lvl2pPr marL="342900" indent="0" rtl="0">
              <a:spcBef>
                <a:spcPts val="0"/>
              </a:spcBef>
              <a:buFont typeface="Questrial"/>
              <a:buNone/>
              <a:defRPr sz="1100"/>
            </a:lvl2pPr>
            <a:lvl3pPr marL="685800" indent="0" rtl="0">
              <a:spcBef>
                <a:spcPts val="0"/>
              </a:spcBef>
              <a:buFont typeface="Questrial"/>
              <a:buNone/>
              <a:defRPr sz="900"/>
            </a:lvl3pPr>
            <a:lvl4pPr marL="1028700" indent="0" rtl="0">
              <a:spcBef>
                <a:spcPts val="0"/>
              </a:spcBef>
              <a:buFont typeface="Questrial"/>
              <a:buNone/>
              <a:defRPr sz="800"/>
            </a:lvl4pPr>
            <a:lvl5pPr marL="1371600" indent="0" rtl="0">
              <a:spcBef>
                <a:spcPts val="0"/>
              </a:spcBef>
              <a:buFont typeface="Questrial"/>
              <a:buNone/>
              <a:defRPr sz="800"/>
            </a:lvl5pPr>
            <a:lvl6pPr marL="1714500" indent="0" rtl="0">
              <a:spcBef>
                <a:spcPts val="0"/>
              </a:spcBef>
              <a:buFont typeface="Questrial"/>
              <a:buNone/>
              <a:defRPr sz="800"/>
            </a:lvl6pPr>
            <a:lvl7pPr marL="2057400" indent="0" rtl="0">
              <a:spcBef>
                <a:spcPts val="0"/>
              </a:spcBef>
              <a:buFont typeface="Questrial"/>
              <a:buNone/>
              <a:defRPr sz="800"/>
            </a:lvl7pPr>
            <a:lvl8pPr marL="2400300" indent="0" rtl="0">
              <a:spcBef>
                <a:spcPts val="0"/>
              </a:spcBef>
              <a:buFont typeface="Questrial"/>
              <a:buNone/>
              <a:defRPr sz="800"/>
            </a:lvl8pPr>
            <a:lvl9pPr marL="2743200" indent="0" rtl="0">
              <a:spcBef>
                <a:spcPts val="0"/>
              </a:spcBef>
              <a:buFont typeface="Questrial"/>
              <a:buNone/>
              <a:defRPr sz="800"/>
            </a:lvl9pPr>
          </a:lstStyle>
          <a:p>
            <a:endParaRPr/>
          </a:p>
        </p:txBody>
      </p:sp>
      <p:sp>
        <p:nvSpPr>
          <p:cNvPr id="683" name="Shape 683"/>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84" name="Shape 684"/>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85" name="Shape 685"/>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
        <p:nvSpPr>
          <p:cNvPr id="686" name="Shape 686"/>
          <p:cNvSpPr txBox="1"/>
          <p:nvPr/>
        </p:nvSpPr>
        <p:spPr>
          <a:xfrm>
            <a:off x="677634" y="549295"/>
            <a:ext cx="457200" cy="438600"/>
          </a:xfrm>
          <a:prstGeom prst="rect">
            <a:avLst/>
          </a:prstGeom>
          <a:noFill/>
          <a:ln>
            <a:noFill/>
          </a:ln>
        </p:spPr>
        <p:txBody>
          <a:bodyPr lIns="68575" tIns="34275" rIns="68575" bIns="34275" anchor="ctr" anchorCtr="0">
            <a:noAutofit/>
          </a:bodyPr>
          <a:lstStyle/>
          <a:p>
            <a:pPr marL="0" marR="0" lvl="0" indent="0" algn="r" rtl="0">
              <a:spcBef>
                <a:spcPts val="0"/>
              </a:spcBef>
              <a:buClr>
                <a:schemeClr val="lt1"/>
              </a:buClr>
              <a:buSzPct val="25000"/>
              <a:buFont typeface="Questrial"/>
              <a:buNone/>
            </a:pPr>
            <a:r>
              <a:rPr lang="en" sz="6000" b="0" i="0" u="none" strike="noStrike" cap="none" baseline="0">
                <a:solidFill>
                  <a:schemeClr val="lt1"/>
                </a:solidFill>
                <a:latin typeface="Questrial"/>
                <a:ea typeface="Questrial"/>
                <a:cs typeface="Questrial"/>
                <a:sym typeface="Questrial"/>
              </a:rPr>
              <a:t>“</a:t>
            </a:r>
          </a:p>
        </p:txBody>
      </p:sp>
      <p:sp>
        <p:nvSpPr>
          <p:cNvPr id="687" name="Shape 687"/>
          <p:cNvSpPr txBox="1"/>
          <p:nvPr/>
        </p:nvSpPr>
        <p:spPr>
          <a:xfrm>
            <a:off x="7903028" y="2073729"/>
            <a:ext cx="457200" cy="438600"/>
          </a:xfrm>
          <a:prstGeom prst="rect">
            <a:avLst/>
          </a:prstGeom>
          <a:noFill/>
          <a:ln>
            <a:noFill/>
          </a:ln>
        </p:spPr>
        <p:txBody>
          <a:bodyPr lIns="68575" tIns="34275" rIns="68575" bIns="34275" anchor="ctr" anchorCtr="0">
            <a:noAutofit/>
          </a:bodyPr>
          <a:lstStyle/>
          <a:p>
            <a:pPr marL="0" marR="0" lvl="0" indent="0" algn="r" rtl="0">
              <a:spcBef>
                <a:spcPts val="0"/>
              </a:spcBef>
              <a:buClr>
                <a:schemeClr val="lt1"/>
              </a:buClr>
              <a:buSzPct val="25000"/>
              <a:buFont typeface="Questrial"/>
              <a:buNone/>
            </a:pPr>
            <a:r>
              <a:rPr lang="en" sz="6000" b="0" i="0" u="none" strike="noStrike" cap="none" baseline="0">
                <a:solidFill>
                  <a:schemeClr val="lt1"/>
                </a:solidFill>
                <a:latin typeface="Questrial"/>
                <a:ea typeface="Questrial"/>
                <a:cs typeface="Questrial"/>
                <a:sym typeface="Questrial"/>
              </a:rPr>
              <a:t>”</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Name Car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856057" y="1600530"/>
            <a:ext cx="7429500" cy="1884000"/>
          </a:xfrm>
          <a:prstGeom prst="rect">
            <a:avLst/>
          </a:prstGeom>
          <a:noFill/>
          <a:ln>
            <a:noFill/>
          </a:ln>
        </p:spPr>
        <p:txBody>
          <a:bodyPr lIns="68575" tIns="68575" rIns="68575" bIns="68575" anchor="b" anchorCtr="0"/>
          <a:lstStyle>
            <a:lvl1pPr rtl="0">
              <a:spcBef>
                <a:spcPts val="0"/>
              </a:spcBef>
              <a:defRPr sz="27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0" name="Shape 690"/>
          <p:cNvSpPr txBox="1">
            <a:spLocks noGrp="1"/>
          </p:cNvSpPr>
          <p:nvPr>
            <p:ph type="body" idx="1"/>
          </p:nvPr>
        </p:nvSpPr>
        <p:spPr>
          <a:xfrm>
            <a:off x="856022" y="3493241"/>
            <a:ext cx="7428299" cy="855599"/>
          </a:xfrm>
          <a:prstGeom prst="rect">
            <a:avLst/>
          </a:prstGeom>
          <a:noFill/>
          <a:ln>
            <a:noFill/>
          </a:ln>
        </p:spPr>
        <p:txBody>
          <a:bodyPr lIns="68575" tIns="68575" rIns="68575" bIns="68575" anchor="t" anchorCtr="0"/>
          <a:lstStyle>
            <a:lvl1pPr marL="0" indent="0" rtl="0">
              <a:spcBef>
                <a:spcPts val="0"/>
              </a:spcBef>
              <a:buFont typeface="Questrial"/>
              <a:buNone/>
              <a:defRPr sz="1400"/>
            </a:lvl1pPr>
            <a:lvl2pPr marL="342900" indent="0" rtl="0">
              <a:spcBef>
                <a:spcPts val="0"/>
              </a:spcBef>
              <a:buFont typeface="Questrial"/>
              <a:buNone/>
              <a:defRPr sz="1100"/>
            </a:lvl2pPr>
            <a:lvl3pPr marL="685800" indent="0" rtl="0">
              <a:spcBef>
                <a:spcPts val="0"/>
              </a:spcBef>
              <a:buFont typeface="Questrial"/>
              <a:buNone/>
              <a:defRPr sz="900"/>
            </a:lvl3pPr>
            <a:lvl4pPr marL="1028700" indent="0" rtl="0">
              <a:spcBef>
                <a:spcPts val="0"/>
              </a:spcBef>
              <a:buFont typeface="Questrial"/>
              <a:buNone/>
              <a:defRPr sz="800"/>
            </a:lvl4pPr>
            <a:lvl5pPr marL="1371600" indent="0" rtl="0">
              <a:spcBef>
                <a:spcPts val="0"/>
              </a:spcBef>
              <a:buFont typeface="Questrial"/>
              <a:buNone/>
              <a:defRPr sz="800"/>
            </a:lvl5pPr>
            <a:lvl6pPr marL="1714500" indent="0" rtl="0">
              <a:spcBef>
                <a:spcPts val="0"/>
              </a:spcBef>
              <a:buFont typeface="Questrial"/>
              <a:buNone/>
              <a:defRPr sz="800"/>
            </a:lvl6pPr>
            <a:lvl7pPr marL="2057400" indent="0" rtl="0">
              <a:spcBef>
                <a:spcPts val="0"/>
              </a:spcBef>
              <a:buFont typeface="Questrial"/>
              <a:buNone/>
              <a:defRPr sz="800"/>
            </a:lvl7pPr>
            <a:lvl8pPr marL="2400300" indent="0" rtl="0">
              <a:spcBef>
                <a:spcPts val="0"/>
              </a:spcBef>
              <a:buFont typeface="Questrial"/>
              <a:buNone/>
              <a:defRPr sz="800"/>
            </a:lvl8pPr>
            <a:lvl9pPr marL="2743200" indent="0" rtl="0">
              <a:spcBef>
                <a:spcPts val="0"/>
              </a:spcBef>
              <a:buFont typeface="Questrial"/>
              <a:buNone/>
              <a:defRPr sz="800"/>
            </a:lvl9pPr>
          </a:lstStyle>
          <a:p>
            <a:endParaRPr/>
          </a:p>
        </p:txBody>
      </p:sp>
      <p:sp>
        <p:nvSpPr>
          <p:cNvPr id="691" name="Shape 691"/>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92" name="Shape 692"/>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693" name="Shape 693"/>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 Column">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856059" y="457200"/>
            <a:ext cx="7429500" cy="14289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6" name="Shape 696"/>
          <p:cNvSpPr txBox="1">
            <a:spLocks noGrp="1"/>
          </p:cNvSpPr>
          <p:nvPr>
            <p:ph type="body" idx="1"/>
          </p:nvPr>
        </p:nvSpPr>
        <p:spPr>
          <a:xfrm>
            <a:off x="856057" y="2005847"/>
            <a:ext cx="2397599" cy="514199"/>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8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697" name="Shape 697"/>
          <p:cNvSpPr txBox="1">
            <a:spLocks noGrp="1"/>
          </p:cNvSpPr>
          <p:nvPr>
            <p:ph type="body" idx="2"/>
          </p:nvPr>
        </p:nvSpPr>
        <p:spPr>
          <a:xfrm>
            <a:off x="845938" y="2520197"/>
            <a:ext cx="2406600" cy="1823099"/>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698" name="Shape 698"/>
          <p:cNvSpPr txBox="1">
            <a:spLocks noGrp="1"/>
          </p:cNvSpPr>
          <p:nvPr>
            <p:ph type="body" idx="3"/>
          </p:nvPr>
        </p:nvSpPr>
        <p:spPr>
          <a:xfrm>
            <a:off x="3386074" y="2008226"/>
            <a:ext cx="2388300" cy="514199"/>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8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699" name="Shape 699"/>
          <p:cNvSpPr txBox="1">
            <a:spLocks noGrp="1"/>
          </p:cNvSpPr>
          <p:nvPr>
            <p:ph type="body" idx="4"/>
          </p:nvPr>
        </p:nvSpPr>
        <p:spPr>
          <a:xfrm>
            <a:off x="3378159" y="2522576"/>
            <a:ext cx="2397000" cy="1823099"/>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700" name="Shape 700"/>
          <p:cNvSpPr txBox="1">
            <a:spLocks noGrp="1"/>
          </p:cNvSpPr>
          <p:nvPr>
            <p:ph type="body" idx="5"/>
          </p:nvPr>
        </p:nvSpPr>
        <p:spPr>
          <a:xfrm>
            <a:off x="5889331" y="2005847"/>
            <a:ext cx="2396099" cy="514199"/>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8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701" name="Shape 701"/>
          <p:cNvSpPr txBox="1">
            <a:spLocks noGrp="1"/>
          </p:cNvSpPr>
          <p:nvPr>
            <p:ph type="body" idx="6"/>
          </p:nvPr>
        </p:nvSpPr>
        <p:spPr>
          <a:xfrm>
            <a:off x="5889331" y="2520197"/>
            <a:ext cx="2396099" cy="1823099"/>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702" name="Shape 702"/>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03" name="Shape 703"/>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04" name="Shape 704"/>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856058" y="457200"/>
            <a:ext cx="7429500" cy="14289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7" name="Shape 707"/>
          <p:cNvSpPr txBox="1">
            <a:spLocks noGrp="1"/>
          </p:cNvSpPr>
          <p:nvPr>
            <p:ph type="body" idx="1"/>
          </p:nvPr>
        </p:nvSpPr>
        <p:spPr>
          <a:xfrm>
            <a:off x="856059" y="3303446"/>
            <a:ext cx="2396399" cy="432299"/>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5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708" name="Shape 708"/>
          <p:cNvSpPr>
            <a:spLocks noGrp="1"/>
          </p:cNvSpPr>
          <p:nvPr>
            <p:ph type="pic" idx="2"/>
          </p:nvPr>
        </p:nvSpPr>
        <p:spPr>
          <a:xfrm>
            <a:off x="856059" y="2000248"/>
            <a:ext cx="2396399" cy="1143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p:spPr>
        <p:txBody>
          <a:bodyPr lIns="68575" tIns="68575" rIns="68575" bIns="68575" anchor="t" anchorCtr="0"/>
          <a:lstStyle>
            <a:lvl1pPr marL="0" marR="0" indent="0" algn="r"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709" name="Shape 709"/>
          <p:cNvSpPr txBox="1">
            <a:spLocks noGrp="1"/>
          </p:cNvSpPr>
          <p:nvPr>
            <p:ph type="body" idx="3"/>
          </p:nvPr>
        </p:nvSpPr>
        <p:spPr>
          <a:xfrm>
            <a:off x="856059" y="3735643"/>
            <a:ext cx="2396399" cy="6135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710" name="Shape 710"/>
          <p:cNvSpPr txBox="1">
            <a:spLocks noGrp="1"/>
          </p:cNvSpPr>
          <p:nvPr>
            <p:ph type="body" idx="4"/>
          </p:nvPr>
        </p:nvSpPr>
        <p:spPr>
          <a:xfrm>
            <a:off x="3366789" y="3303446"/>
            <a:ext cx="2400300" cy="432299"/>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5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711" name="Shape 711"/>
          <p:cNvSpPr>
            <a:spLocks noGrp="1"/>
          </p:cNvSpPr>
          <p:nvPr>
            <p:ph type="pic" idx="5"/>
          </p:nvPr>
        </p:nvSpPr>
        <p:spPr>
          <a:xfrm>
            <a:off x="3366789" y="2000248"/>
            <a:ext cx="2399100" cy="1143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p:spPr>
        <p:txBody>
          <a:bodyPr lIns="68575" tIns="68575" rIns="68575" bIns="68575" anchor="t" anchorCtr="0"/>
          <a:lstStyle>
            <a:lvl1pPr marL="0" marR="0" indent="0" algn="r"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712" name="Shape 712"/>
          <p:cNvSpPr txBox="1">
            <a:spLocks noGrp="1"/>
          </p:cNvSpPr>
          <p:nvPr>
            <p:ph type="body" idx="6"/>
          </p:nvPr>
        </p:nvSpPr>
        <p:spPr>
          <a:xfrm>
            <a:off x="3365694" y="3735642"/>
            <a:ext cx="2400300" cy="6078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713" name="Shape 713"/>
          <p:cNvSpPr txBox="1">
            <a:spLocks noGrp="1"/>
          </p:cNvSpPr>
          <p:nvPr>
            <p:ph type="body" idx="7"/>
          </p:nvPr>
        </p:nvSpPr>
        <p:spPr>
          <a:xfrm>
            <a:off x="5889425" y="3303446"/>
            <a:ext cx="2393099" cy="432299"/>
          </a:xfrm>
          <a:prstGeom prst="rect">
            <a:avLst/>
          </a:prstGeom>
          <a:noFill/>
          <a:ln>
            <a:noFill/>
          </a:ln>
        </p:spPr>
        <p:txBody>
          <a:bodyPr lIns="68575" tIns="68575" rIns="68575" bIns="68575" anchor="b" anchorCtr="0"/>
          <a:lstStyle>
            <a:lvl1pPr marL="0" indent="0" rtl="0">
              <a:lnSpc>
                <a:spcPct val="90000"/>
              </a:lnSpc>
              <a:spcBef>
                <a:spcPts val="0"/>
              </a:spcBef>
              <a:buClr>
                <a:schemeClr val="lt1"/>
              </a:buClr>
              <a:buFont typeface="Questrial"/>
              <a:buNone/>
              <a:defRPr sz="1500" b="0" cap="none" baseline="0">
                <a:solidFill>
                  <a:schemeClr val="lt1"/>
                </a:solidFill>
              </a:defRPr>
            </a:lvl1pPr>
            <a:lvl2pPr marL="342900" indent="0" rtl="0">
              <a:spcBef>
                <a:spcPts val="0"/>
              </a:spcBef>
              <a:buFont typeface="Questrial"/>
              <a:buNone/>
              <a:defRPr sz="1500" b="1"/>
            </a:lvl2pPr>
            <a:lvl3pPr marL="685800" indent="0" rtl="0">
              <a:spcBef>
                <a:spcPts val="0"/>
              </a:spcBef>
              <a:buFont typeface="Questrial"/>
              <a:buNone/>
              <a:defRPr sz="1400" b="1"/>
            </a:lvl3pPr>
            <a:lvl4pPr marL="1028700" indent="0" rtl="0">
              <a:spcBef>
                <a:spcPts val="0"/>
              </a:spcBef>
              <a:buFont typeface="Questrial"/>
              <a:buNone/>
              <a:defRPr sz="1200" b="1"/>
            </a:lvl4pPr>
            <a:lvl5pPr marL="1371600" indent="0" rtl="0">
              <a:spcBef>
                <a:spcPts val="0"/>
              </a:spcBef>
              <a:buFont typeface="Questrial"/>
              <a:buNone/>
              <a:defRPr sz="1200" b="1"/>
            </a:lvl5pPr>
            <a:lvl6pPr marL="1714500" indent="0" rtl="0">
              <a:spcBef>
                <a:spcPts val="0"/>
              </a:spcBef>
              <a:buFont typeface="Questrial"/>
              <a:buNone/>
              <a:defRPr sz="1200" b="1"/>
            </a:lvl6pPr>
            <a:lvl7pPr marL="2057400" indent="0" rtl="0">
              <a:spcBef>
                <a:spcPts val="0"/>
              </a:spcBef>
              <a:buFont typeface="Questrial"/>
              <a:buNone/>
              <a:defRPr sz="1200" b="1"/>
            </a:lvl7pPr>
            <a:lvl8pPr marL="2400300" indent="0" rtl="0">
              <a:spcBef>
                <a:spcPts val="0"/>
              </a:spcBef>
              <a:buFont typeface="Questrial"/>
              <a:buNone/>
              <a:defRPr sz="1200" b="1"/>
            </a:lvl8pPr>
            <a:lvl9pPr marL="2743200" indent="0" rtl="0">
              <a:spcBef>
                <a:spcPts val="0"/>
              </a:spcBef>
              <a:buFont typeface="Questrial"/>
              <a:buNone/>
              <a:defRPr sz="1200" b="1"/>
            </a:lvl9pPr>
          </a:lstStyle>
          <a:p>
            <a:endParaRPr/>
          </a:p>
        </p:txBody>
      </p:sp>
      <p:sp>
        <p:nvSpPr>
          <p:cNvPr id="714" name="Shape 714"/>
          <p:cNvSpPr>
            <a:spLocks noGrp="1"/>
          </p:cNvSpPr>
          <p:nvPr>
            <p:ph type="pic" idx="8"/>
          </p:nvPr>
        </p:nvSpPr>
        <p:spPr>
          <a:xfrm>
            <a:off x="5889331" y="2000248"/>
            <a:ext cx="2396099" cy="1143000"/>
          </a:xfrm>
          <a:prstGeom prst="round2DiagRect">
            <a:avLst>
              <a:gd name="adj1" fmla="val 16667"/>
              <a:gd name="adj2" fmla="val 0"/>
            </a:avLst>
          </a:prstGeom>
          <a:noFill/>
          <a:ln w="19050" cap="sq" cmpd="sng">
            <a:solidFill>
              <a:srgbClr val="B3FFFF">
                <a:alpha val="60000"/>
              </a:srgbClr>
            </a:solidFill>
            <a:prstDash val="solid"/>
            <a:miter/>
            <a:headEnd type="none" w="med" len="med"/>
            <a:tailEnd type="none" w="med" len="med"/>
          </a:ln>
        </p:spPr>
        <p:txBody>
          <a:bodyPr lIns="68575" tIns="68575" rIns="68575" bIns="68575" anchor="t" anchorCtr="0"/>
          <a:lstStyle>
            <a:lvl1pPr marL="0" marR="0" indent="0" algn="r" rtl="0">
              <a:spcBef>
                <a:spcPts val="0"/>
              </a:spcBef>
              <a:buClr>
                <a:schemeClr val="lt1"/>
              </a:buClr>
              <a:buSzPct val="73333"/>
              <a:buFont typeface="Questrial"/>
              <a:buNone/>
              <a:defRPr sz="15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715" name="Shape 715"/>
          <p:cNvSpPr txBox="1">
            <a:spLocks noGrp="1"/>
          </p:cNvSpPr>
          <p:nvPr>
            <p:ph type="body" idx="9"/>
          </p:nvPr>
        </p:nvSpPr>
        <p:spPr>
          <a:xfrm>
            <a:off x="5889331" y="3735640"/>
            <a:ext cx="2396099" cy="607800"/>
          </a:xfrm>
          <a:prstGeom prst="rect">
            <a:avLst/>
          </a:prstGeom>
          <a:noFill/>
          <a:ln>
            <a:noFill/>
          </a:ln>
        </p:spPr>
        <p:txBody>
          <a:bodyPr lIns="68575" tIns="68575" rIns="68575" bIns="68575" anchor="t" anchorCtr="0"/>
          <a:lstStyle>
            <a:lvl1pPr marL="0" indent="0" rtl="0">
              <a:spcBef>
                <a:spcPts val="0"/>
              </a:spcBef>
              <a:buFont typeface="Questrial"/>
              <a:buNone/>
              <a:defRPr sz="1100"/>
            </a:lvl1pPr>
            <a:lvl2pPr marL="342900" indent="0" rtl="0">
              <a:spcBef>
                <a:spcPts val="0"/>
              </a:spcBef>
              <a:buFont typeface="Questrial"/>
              <a:buNone/>
              <a:defRPr sz="900"/>
            </a:lvl2pPr>
            <a:lvl3pPr marL="685800" indent="0" rtl="0">
              <a:spcBef>
                <a:spcPts val="0"/>
              </a:spcBef>
              <a:buFont typeface="Questrial"/>
              <a:buNone/>
              <a:defRPr sz="800"/>
            </a:lvl3pPr>
            <a:lvl4pPr marL="1028700" indent="0" rtl="0">
              <a:spcBef>
                <a:spcPts val="0"/>
              </a:spcBef>
              <a:buFont typeface="Questrial"/>
              <a:buNone/>
              <a:defRPr sz="700"/>
            </a:lvl4pPr>
            <a:lvl5pPr marL="1371600" indent="0" rtl="0">
              <a:spcBef>
                <a:spcPts val="0"/>
              </a:spcBef>
              <a:buFont typeface="Questrial"/>
              <a:buNone/>
              <a:defRPr sz="700"/>
            </a:lvl5pPr>
            <a:lvl6pPr marL="1714500" indent="0" rtl="0">
              <a:spcBef>
                <a:spcPts val="0"/>
              </a:spcBef>
              <a:buFont typeface="Questrial"/>
              <a:buNone/>
              <a:defRPr sz="700"/>
            </a:lvl6pPr>
            <a:lvl7pPr marL="2057400" indent="0" rtl="0">
              <a:spcBef>
                <a:spcPts val="0"/>
              </a:spcBef>
              <a:buFont typeface="Questrial"/>
              <a:buNone/>
              <a:defRPr sz="700"/>
            </a:lvl7pPr>
            <a:lvl8pPr marL="2400300" indent="0" rtl="0">
              <a:spcBef>
                <a:spcPts val="0"/>
              </a:spcBef>
              <a:buFont typeface="Questrial"/>
              <a:buNone/>
              <a:defRPr sz="700"/>
            </a:lvl8pPr>
            <a:lvl9pPr marL="2743200" indent="0" rtl="0">
              <a:spcBef>
                <a:spcPts val="0"/>
              </a:spcBef>
              <a:buFont typeface="Questrial"/>
              <a:buNone/>
              <a:defRPr sz="700"/>
            </a:lvl9pPr>
          </a:lstStyle>
          <a:p>
            <a:endParaRPr/>
          </a:p>
        </p:txBody>
      </p:sp>
      <p:sp>
        <p:nvSpPr>
          <p:cNvPr id="716" name="Shape 716"/>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17" name="Shape 717"/>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18" name="Shape 718"/>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856059" y="463888"/>
            <a:ext cx="7429500" cy="11091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1" name="Shape 721"/>
          <p:cNvSpPr txBox="1">
            <a:spLocks noGrp="1"/>
          </p:cNvSpPr>
          <p:nvPr>
            <p:ph type="body" idx="1"/>
          </p:nvPr>
        </p:nvSpPr>
        <p:spPr>
          <a:xfrm rot="5400000">
            <a:off x="3242557" y="-699384"/>
            <a:ext cx="2656500" cy="7429500"/>
          </a:xfrm>
          <a:prstGeom prst="rect">
            <a:avLst/>
          </a:prstGeom>
          <a:noFill/>
          <a:ln>
            <a:noFill/>
          </a:ln>
        </p:spPr>
        <p:txBody>
          <a:bodyPr lIns="68575" tIns="68575" rIns="68575" bIns="68575" anchor="t"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722" name="Shape 722"/>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23" name="Shape 723"/>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24" name="Shape 724"/>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25"/>
        <p:cNvGrpSpPr/>
        <p:nvPr/>
      </p:nvGrpSpPr>
      <p:grpSpPr>
        <a:xfrm>
          <a:off x="0" y="0"/>
          <a:ext cx="0" cy="0"/>
          <a:chOff x="0" y="0"/>
          <a:chExt cx="0" cy="0"/>
        </a:xfrm>
      </p:grpSpPr>
      <p:sp>
        <p:nvSpPr>
          <p:cNvPr id="726" name="Shape 726"/>
          <p:cNvSpPr txBox="1">
            <a:spLocks noGrp="1"/>
          </p:cNvSpPr>
          <p:nvPr>
            <p:ph type="title"/>
          </p:nvPr>
        </p:nvSpPr>
        <p:spPr>
          <a:xfrm rot="5400000">
            <a:off x="5590657" y="1648499"/>
            <a:ext cx="3886200" cy="1503600"/>
          </a:xfrm>
          <a:prstGeom prst="rect">
            <a:avLst/>
          </a:prstGeom>
          <a:noFill/>
          <a:ln>
            <a:noFill/>
          </a:ln>
        </p:spPr>
        <p:txBody>
          <a:bodyPr lIns="68575" tIns="68575" rIns="68575" bIns="68575" anchor="ctr" anchorCtr="0"/>
          <a:lstStyle>
            <a:lvl1pPr algn="l" rtl="0">
              <a:lnSpc>
                <a:spcPct val="90000"/>
              </a:lnSpc>
              <a:spcBef>
                <a:spcPts val="0"/>
              </a:spcBef>
              <a:buClr>
                <a:schemeClr val="lt1"/>
              </a:buClr>
              <a:buFont typeface="Questrial"/>
              <a:buNone/>
              <a:defRPr sz="2700" cap="none" baseline="0">
                <a:solidFill>
                  <a:schemeClr val="l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7" name="Shape 727"/>
          <p:cNvSpPr txBox="1">
            <a:spLocks noGrp="1"/>
          </p:cNvSpPr>
          <p:nvPr>
            <p:ph type="body" idx="1"/>
          </p:nvPr>
        </p:nvSpPr>
        <p:spPr>
          <a:xfrm rot="5400000">
            <a:off x="1818600" y="-505500"/>
            <a:ext cx="3886200" cy="5811599"/>
          </a:xfrm>
          <a:prstGeom prst="rect">
            <a:avLst/>
          </a:prstGeom>
          <a:noFill/>
          <a:ln>
            <a:noFill/>
          </a:ln>
        </p:spPr>
        <p:txBody>
          <a:bodyPr lIns="68575" tIns="68575" rIns="68575" bIns="68575" anchor="t" anchorCtr="0"/>
          <a:lstStyle>
            <a:lvl1pPr marL="177800" indent="-38100" algn="l" rtl="0">
              <a:lnSpc>
                <a:spcPct val="120000"/>
              </a:lnSpc>
              <a:spcBef>
                <a:spcPts val="800"/>
              </a:spcBef>
              <a:buClr>
                <a:schemeClr val="lt1"/>
              </a:buClr>
              <a:buFont typeface="Arial"/>
              <a:buChar char="•"/>
              <a:defRPr sz="1800">
                <a:solidFill>
                  <a:schemeClr val="lt1"/>
                </a:solidFill>
                <a:latin typeface="Questrial"/>
                <a:ea typeface="Questrial"/>
                <a:cs typeface="Questrial"/>
                <a:sym typeface="Questrial"/>
              </a:defRPr>
            </a:lvl1pPr>
            <a:lvl2pPr marL="520700" indent="-63500" algn="l" rtl="0">
              <a:lnSpc>
                <a:spcPct val="120000"/>
              </a:lnSpc>
              <a:spcBef>
                <a:spcPts val="400"/>
              </a:spcBef>
              <a:buClr>
                <a:schemeClr val="lt1"/>
              </a:buClr>
              <a:buFont typeface="Arial"/>
              <a:buChar char="•"/>
              <a:defRPr sz="1500">
                <a:solidFill>
                  <a:schemeClr val="lt1"/>
                </a:solidFill>
                <a:latin typeface="Questrial"/>
                <a:ea typeface="Questrial"/>
                <a:cs typeface="Questrial"/>
                <a:sym typeface="Questrial"/>
              </a:defRPr>
            </a:lvl2pPr>
            <a:lvl3pPr marL="863600" indent="-76200" algn="l" rtl="0">
              <a:lnSpc>
                <a:spcPct val="120000"/>
              </a:lnSpc>
              <a:spcBef>
                <a:spcPts val="400"/>
              </a:spcBef>
              <a:buClr>
                <a:schemeClr val="lt1"/>
              </a:buClr>
              <a:buFont typeface="Arial"/>
              <a:buChar char="•"/>
              <a:defRPr sz="1400">
                <a:solidFill>
                  <a:schemeClr val="lt1"/>
                </a:solidFill>
                <a:latin typeface="Questrial"/>
                <a:ea typeface="Questrial"/>
                <a:cs typeface="Questrial"/>
                <a:sym typeface="Questrial"/>
              </a:defRPr>
            </a:lvl3pPr>
            <a:lvl4pPr marL="12065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4pPr>
            <a:lvl5pPr marL="1549400" indent="-76200" algn="l" rtl="0">
              <a:lnSpc>
                <a:spcPct val="120000"/>
              </a:lnSpc>
              <a:spcBef>
                <a:spcPts val="400"/>
              </a:spcBef>
              <a:buClr>
                <a:schemeClr val="lt1"/>
              </a:buClr>
              <a:buFont typeface="Arial"/>
              <a:buChar char="•"/>
              <a:defRPr sz="1200">
                <a:solidFill>
                  <a:schemeClr val="lt1"/>
                </a:solidFill>
                <a:latin typeface="Questrial"/>
                <a:ea typeface="Questrial"/>
                <a:cs typeface="Questrial"/>
                <a:sym typeface="Questrial"/>
              </a:defRPr>
            </a:lvl5pPr>
            <a:lvl6pPr marL="18923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6pPr>
            <a:lvl7pPr marL="22352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7pPr>
            <a:lvl8pPr marL="25781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8pPr>
            <a:lvl9pPr marL="2921000" indent="-88900" algn="l" rtl="0">
              <a:lnSpc>
                <a:spcPct val="120000"/>
              </a:lnSpc>
              <a:spcBef>
                <a:spcPts val="400"/>
              </a:spcBef>
              <a:buClr>
                <a:schemeClr val="lt1"/>
              </a:buClr>
              <a:buFont typeface="Arial"/>
              <a:buChar char="•"/>
              <a:defRPr sz="1100">
                <a:solidFill>
                  <a:schemeClr val="lt1"/>
                </a:solidFill>
                <a:latin typeface="Questrial"/>
                <a:ea typeface="Questrial"/>
                <a:cs typeface="Questrial"/>
                <a:sym typeface="Questrial"/>
              </a:defRPr>
            </a:lvl9pPr>
          </a:lstStyle>
          <a:p>
            <a:endParaRPr/>
          </a:p>
        </p:txBody>
      </p:sp>
      <p:sp>
        <p:nvSpPr>
          <p:cNvPr id="728" name="Shape 728"/>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29" name="Shape 729"/>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defRPr sz="1400" b="0" i="0" u="none" strike="noStrike" cap="none" baseline="0">
                <a:solidFill>
                  <a:schemeClr val="lt1"/>
                </a:solidFill>
                <a:latin typeface="Questrial"/>
                <a:ea typeface="Questrial"/>
                <a:cs typeface="Questrial"/>
                <a:sym typeface="Questrial"/>
              </a:defRPr>
            </a:lvl9pPr>
          </a:lstStyle>
          <a:p>
            <a:endParaRPr/>
          </a:p>
        </p:txBody>
      </p:sp>
      <p:sp>
        <p:nvSpPr>
          <p:cNvPr id="730" name="Shape 730"/>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47" name="Shape 47"/>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48" name="Shape 48"/>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3" name="Shape 53"/>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grpSp>
      <p:sp>
        <p:nvSpPr>
          <p:cNvPr id="56" name="Shape 56"/>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57" name="Shape 5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60" name="Shape 6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1" name="Shape 61"/>
          <p:cNvSpPr txBox="1">
            <a:spLocks noGrp="1"/>
          </p:cNvSpPr>
          <p:nvPr>
            <p:ph type="title"/>
          </p:nvPr>
        </p:nvSpPr>
        <p:spPr>
          <a:xfrm>
            <a:off x="265500" y="1151100"/>
            <a:ext cx="4045199" cy="1564499"/>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62" name="Shape 62"/>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63" name="Shape 6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64" name="Shape 6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67" name="Shape 6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9"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image" Target="../media/image7.png"/><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theme" Target="../theme/theme4.xml"/><Relationship Id="rId19" Type="http://schemas.openxmlformats.org/officeDocument/2006/relationships/image" Target="../media/image6.pn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6" name="Shape 6"/>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20">
            <a:alphaModFix/>
          </a:blip>
          <a:srcRect l="3614"/>
          <a:stretch/>
        </p:blipFill>
        <p:spPr>
          <a:xfrm>
            <a:off x="0" y="2002263"/>
            <a:ext cx="3027899" cy="3141299"/>
          </a:xfrm>
          <a:prstGeom prst="rect">
            <a:avLst/>
          </a:prstGeom>
          <a:noFill/>
          <a:ln>
            <a:noFill/>
          </a:ln>
        </p:spPr>
      </p:pic>
      <p:pic>
        <p:nvPicPr>
          <p:cNvPr id="121" name="Shape 121"/>
          <p:cNvPicPr preferRelativeResize="0"/>
          <p:nvPr/>
        </p:nvPicPr>
        <p:blipFill rotWithShape="1">
          <a:blip r:embed="rId21">
            <a:alphaModFix/>
          </a:blip>
          <a:srcRect l="35641"/>
          <a:stretch/>
        </p:blipFill>
        <p:spPr>
          <a:xfrm>
            <a:off x="0" y="2169260"/>
            <a:ext cx="1141800" cy="1774200"/>
          </a:xfrm>
          <a:prstGeom prst="rect">
            <a:avLst/>
          </a:prstGeom>
          <a:noFill/>
          <a:ln>
            <a:noFill/>
          </a:ln>
        </p:spPr>
      </p:pic>
      <p:sp>
        <p:nvSpPr>
          <p:cNvPr id="122" name="Shape 122"/>
          <p:cNvSpPr/>
          <p:nvPr/>
        </p:nvSpPr>
        <p:spPr>
          <a:xfrm>
            <a:off x="6456758" y="1257300"/>
            <a:ext cx="2114400" cy="2114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lIns="68575" tIns="68575" rIns="68575" bIns="68575" anchor="ctr" anchorCtr="0">
            <a:noAutofit/>
          </a:bodyPr>
          <a:lstStyle/>
          <a:p>
            <a:pPr>
              <a:spcBef>
                <a:spcPts val="0"/>
              </a:spcBef>
              <a:buNone/>
            </a:pPr>
            <a:endParaRPr/>
          </a:p>
        </p:txBody>
      </p:sp>
      <p:pic>
        <p:nvPicPr>
          <p:cNvPr id="123" name="Shape 123"/>
          <p:cNvPicPr preferRelativeResize="0"/>
          <p:nvPr/>
        </p:nvPicPr>
        <p:blipFill rotWithShape="1">
          <a:blip r:embed="rId22">
            <a:alphaModFix/>
          </a:blip>
          <a:srcRect t="28815"/>
          <a:stretch/>
        </p:blipFill>
        <p:spPr>
          <a:xfrm>
            <a:off x="5999558" y="0"/>
            <a:ext cx="1202700" cy="856200"/>
          </a:xfrm>
          <a:prstGeom prst="rect">
            <a:avLst/>
          </a:prstGeom>
          <a:noFill/>
          <a:ln>
            <a:noFill/>
          </a:ln>
        </p:spPr>
      </p:pic>
      <p:pic>
        <p:nvPicPr>
          <p:cNvPr id="124" name="Shape 124"/>
          <p:cNvPicPr preferRelativeResize="0"/>
          <p:nvPr/>
        </p:nvPicPr>
        <p:blipFill rotWithShape="1">
          <a:blip r:embed="rId23">
            <a:alphaModFix/>
          </a:blip>
          <a:srcRect b="23318"/>
          <a:stretch/>
        </p:blipFill>
        <p:spPr>
          <a:xfrm>
            <a:off x="6454408" y="4572000"/>
            <a:ext cx="745200" cy="571500"/>
          </a:xfrm>
          <a:prstGeom prst="rect">
            <a:avLst/>
          </a:prstGeom>
          <a:noFill/>
          <a:ln>
            <a:noFill/>
          </a:ln>
        </p:spPr>
      </p:pic>
      <p:sp>
        <p:nvSpPr>
          <p:cNvPr id="125" name="Shape 125"/>
          <p:cNvSpPr/>
          <p:nvPr/>
        </p:nvSpPr>
        <p:spPr>
          <a:xfrm>
            <a:off x="7828358" y="0"/>
            <a:ext cx="514199" cy="857400"/>
          </a:xfrm>
          <a:prstGeom prst="rect">
            <a:avLst/>
          </a:prstGeom>
          <a:solidFill>
            <a:schemeClr val="accent1"/>
          </a:solidFill>
          <a:ln>
            <a:noFill/>
          </a:ln>
        </p:spPr>
        <p:txBody>
          <a:bodyPr lIns="68575" tIns="68575" rIns="68575" bIns="68575" anchor="ctr" anchorCtr="0">
            <a:noAutofit/>
          </a:bodyPr>
          <a:lstStyle/>
          <a:p>
            <a:pPr>
              <a:spcBef>
                <a:spcPts val="0"/>
              </a:spcBef>
              <a:buNone/>
            </a:pPr>
            <a:endParaRPr/>
          </a:p>
        </p:txBody>
      </p:sp>
      <p:sp>
        <p:nvSpPr>
          <p:cNvPr id="126" name="Shape 126"/>
          <p:cNvSpPr txBox="1">
            <a:spLocks noGrp="1"/>
          </p:cNvSpPr>
          <p:nvPr>
            <p:ph type="title"/>
          </p:nvPr>
        </p:nvSpPr>
        <p:spPr>
          <a:xfrm>
            <a:off x="484583" y="339538"/>
            <a:ext cx="7053600" cy="1050300"/>
          </a:xfrm>
          <a:prstGeom prst="rect">
            <a:avLst/>
          </a:prstGeom>
          <a:noFill/>
          <a:ln>
            <a:noFill/>
          </a:ln>
        </p:spPr>
        <p:txBody>
          <a:bodyPr lIns="68575" tIns="68575" rIns="68575" bIns="68575" anchor="t" anchorCtr="0"/>
          <a:lstStyle>
            <a:lvl1pPr marL="0" marR="0" indent="0" algn="l" rtl="0">
              <a:spcBef>
                <a:spcPts val="0"/>
              </a:spcBef>
              <a:buClr>
                <a:schemeClr val="lt2"/>
              </a:buClr>
              <a:buSzPct val="34375"/>
              <a:buFont typeface="Questrial"/>
              <a:buNone/>
              <a:defRPr sz="3200" b="0" i="0" u="none" strike="noStrike" cap="none" baseline="0">
                <a:solidFill>
                  <a:schemeClr val="lt2"/>
                </a:solidFill>
                <a:latin typeface="Questrial"/>
                <a:ea typeface="Questrial"/>
                <a:cs typeface="Questrial"/>
                <a:sym typeface="Questrial"/>
              </a:defRPr>
            </a:lvl1pPr>
            <a:lvl2pPr marL="0" marR="0" indent="0" algn="l" rtl="0">
              <a:spcBef>
                <a:spcPts val="0"/>
              </a:spcBef>
              <a:buSzPct val="78571"/>
              <a:defRPr sz="1400" b="0" i="0" u="none" strike="noStrike" cap="none" baseline="0">
                <a:solidFill>
                  <a:schemeClr val="lt2"/>
                </a:solidFill>
              </a:defRPr>
            </a:lvl2pPr>
            <a:lvl3pPr marL="0" marR="0" indent="0" algn="l" rtl="0">
              <a:spcBef>
                <a:spcPts val="0"/>
              </a:spcBef>
              <a:buSzPct val="78571"/>
              <a:defRPr sz="1400" b="0" i="0" u="none" strike="noStrike" cap="none" baseline="0">
                <a:solidFill>
                  <a:schemeClr val="lt2"/>
                </a:solidFill>
              </a:defRPr>
            </a:lvl3pPr>
            <a:lvl4pPr marL="0" marR="0" indent="0" algn="l" rtl="0">
              <a:spcBef>
                <a:spcPts val="0"/>
              </a:spcBef>
              <a:buSzPct val="78571"/>
              <a:defRPr sz="1400" b="0" i="0" u="none" strike="noStrike" cap="none" baseline="0">
                <a:solidFill>
                  <a:schemeClr val="lt2"/>
                </a:solidFill>
              </a:defRPr>
            </a:lvl4pPr>
            <a:lvl5pPr marL="0" marR="0" indent="0" algn="l" rtl="0">
              <a:spcBef>
                <a:spcPts val="0"/>
              </a:spcBef>
              <a:buSzPct val="78571"/>
              <a:defRPr sz="1400" b="0" i="0" u="none" strike="noStrike" cap="none" baseline="0">
                <a:solidFill>
                  <a:schemeClr val="lt2"/>
                </a:solidFill>
              </a:defRPr>
            </a:lvl5pPr>
            <a:lvl6pPr marL="0" marR="0" indent="0" algn="l" rtl="0">
              <a:spcBef>
                <a:spcPts val="0"/>
              </a:spcBef>
              <a:buSzPct val="78571"/>
              <a:defRPr sz="1400" b="0" i="0" u="none" strike="noStrike" cap="none" baseline="0">
                <a:solidFill>
                  <a:schemeClr val="lt2"/>
                </a:solidFill>
              </a:defRPr>
            </a:lvl6pPr>
            <a:lvl7pPr marL="0" marR="0" indent="0" algn="l" rtl="0">
              <a:spcBef>
                <a:spcPts val="0"/>
              </a:spcBef>
              <a:buSzPct val="78571"/>
              <a:defRPr sz="1400" b="0" i="0" u="none" strike="noStrike" cap="none" baseline="0">
                <a:solidFill>
                  <a:schemeClr val="lt2"/>
                </a:solidFill>
              </a:defRPr>
            </a:lvl7pPr>
            <a:lvl8pPr marL="0" marR="0" indent="0" algn="l" rtl="0">
              <a:spcBef>
                <a:spcPts val="0"/>
              </a:spcBef>
              <a:buSzPct val="78571"/>
              <a:defRPr sz="1400" b="0" i="0" u="none" strike="noStrike" cap="none" baseline="0">
                <a:solidFill>
                  <a:schemeClr val="lt2"/>
                </a:solidFill>
              </a:defRPr>
            </a:lvl8pPr>
            <a:lvl9pPr marL="0" marR="0" indent="0" algn="l" rtl="0">
              <a:spcBef>
                <a:spcPts val="0"/>
              </a:spcBef>
              <a:buSzPct val="78571"/>
              <a:defRPr sz="1400" b="0" i="0" u="none" strike="noStrike" cap="none" baseline="0">
                <a:solidFill>
                  <a:schemeClr val="lt2"/>
                </a:solidFill>
              </a:defRPr>
            </a:lvl9pPr>
          </a:lstStyle>
          <a:p>
            <a:endParaRPr/>
          </a:p>
        </p:txBody>
      </p:sp>
      <p:sp>
        <p:nvSpPr>
          <p:cNvPr id="127" name="Shape 127"/>
          <p:cNvSpPr txBox="1">
            <a:spLocks noGrp="1"/>
          </p:cNvSpPr>
          <p:nvPr>
            <p:ph type="body" idx="1"/>
          </p:nvPr>
        </p:nvSpPr>
        <p:spPr>
          <a:xfrm>
            <a:off x="827483" y="1539688"/>
            <a:ext cx="6710100" cy="3146700"/>
          </a:xfrm>
          <a:prstGeom prst="rect">
            <a:avLst/>
          </a:prstGeom>
          <a:noFill/>
          <a:ln>
            <a:noFill/>
          </a:ln>
        </p:spPr>
        <p:txBody>
          <a:bodyPr lIns="68575" tIns="68575" rIns="68575" bIns="68575" anchor="t" anchorCtr="0"/>
          <a:lstStyle>
            <a:lvl1pPr marL="254000" marR="0" indent="-177800" algn="l" rtl="0">
              <a:spcBef>
                <a:spcPts val="800"/>
              </a:spcBef>
              <a:spcAft>
                <a:spcPts val="0"/>
              </a:spcAft>
              <a:buClr>
                <a:srgbClr val="86D1D8"/>
              </a:buClr>
              <a:buSzPct val="73333"/>
              <a:buFont typeface="Noto Sans Symbols"/>
              <a:buChar char="●"/>
              <a:defRPr sz="1500" b="0" i="0" u="none" strike="noStrike" cap="none" baseline="0">
                <a:solidFill>
                  <a:schemeClr val="lt1"/>
                </a:solidFill>
                <a:latin typeface="Questrial"/>
                <a:ea typeface="Questrial"/>
                <a:cs typeface="Questrial"/>
                <a:sym typeface="Questrial"/>
              </a:defRPr>
            </a:lvl1pPr>
            <a:lvl2pPr marL="558800" marR="0" indent="-152400" algn="l" rtl="0">
              <a:spcBef>
                <a:spcPts val="800"/>
              </a:spcBef>
              <a:spcAft>
                <a:spcPts val="0"/>
              </a:spcAft>
              <a:buClr>
                <a:srgbClr val="86D1D8"/>
              </a:buClr>
              <a:buSzPct val="78571"/>
              <a:buFont typeface="Noto Sans Symbols"/>
              <a:buChar char="●"/>
              <a:defRPr sz="1400" b="0" i="0" u="none" strike="noStrike" cap="none" baseline="0">
                <a:solidFill>
                  <a:schemeClr val="lt1"/>
                </a:solidFill>
                <a:latin typeface="Questrial"/>
                <a:ea typeface="Questrial"/>
                <a:cs typeface="Questrial"/>
                <a:sym typeface="Questrial"/>
              </a:defRPr>
            </a:lvl2pPr>
            <a:lvl3pPr marL="863600" marR="0" indent="-114300" algn="l" rtl="0">
              <a:spcBef>
                <a:spcPts val="800"/>
              </a:spcBef>
              <a:spcAft>
                <a:spcPts val="0"/>
              </a:spcAft>
              <a:buClr>
                <a:srgbClr val="86D1D8"/>
              </a:buClr>
              <a:buSzPct val="91666"/>
              <a:buFont typeface="Noto Sans Symbols"/>
              <a:buChar char="●"/>
              <a:defRPr sz="1200" b="0" i="0" u="none" strike="noStrike" cap="none" baseline="0">
                <a:solidFill>
                  <a:schemeClr val="lt1"/>
                </a:solidFill>
                <a:latin typeface="Questrial"/>
                <a:ea typeface="Questrial"/>
                <a:cs typeface="Questrial"/>
                <a:sym typeface="Questrial"/>
              </a:defRPr>
            </a:lvl3pPr>
            <a:lvl4pPr marL="1206500" marR="0" indent="-127000" algn="l" rtl="0">
              <a:spcBef>
                <a:spcPts val="800"/>
              </a:spcBef>
              <a:spcAft>
                <a:spcPts val="0"/>
              </a:spcAft>
              <a:buClr>
                <a:srgbClr val="86D1D8"/>
              </a:buClr>
              <a:buSzPct val="100000"/>
              <a:buFont typeface="Noto Sans Symbols"/>
              <a:buChar char="●"/>
              <a:defRPr sz="1100" b="0" i="0" u="none" strike="noStrike" cap="none" baseline="0">
                <a:solidFill>
                  <a:schemeClr val="lt1"/>
                </a:solidFill>
                <a:latin typeface="Questrial"/>
                <a:ea typeface="Questrial"/>
                <a:cs typeface="Questrial"/>
                <a:sym typeface="Questrial"/>
              </a:defRPr>
            </a:lvl4pPr>
            <a:lvl5pPr marL="1549400" marR="0" indent="-127000" algn="l" rtl="0">
              <a:spcBef>
                <a:spcPts val="800"/>
              </a:spcBef>
              <a:spcAft>
                <a:spcPts val="0"/>
              </a:spcAft>
              <a:buClr>
                <a:srgbClr val="86D1D8"/>
              </a:buClr>
              <a:buSzPct val="100000"/>
              <a:buFont typeface="Noto Sans Symbols"/>
              <a:buChar char="●"/>
              <a:defRPr sz="1100" b="0" i="0" u="none" strike="noStrike" cap="none" baseline="0">
                <a:solidFill>
                  <a:schemeClr val="lt1"/>
                </a:solidFill>
                <a:latin typeface="Questrial"/>
                <a:ea typeface="Questrial"/>
                <a:cs typeface="Questrial"/>
                <a:sym typeface="Questrial"/>
              </a:defRPr>
            </a:lvl5pPr>
            <a:lvl6pPr marL="1879600" marR="0" indent="-127000" algn="l" rtl="0">
              <a:spcBef>
                <a:spcPts val="800"/>
              </a:spcBef>
              <a:spcAft>
                <a:spcPts val="0"/>
              </a:spcAft>
              <a:buClr>
                <a:srgbClr val="86D1D8"/>
              </a:buClr>
              <a:buSzPct val="100000"/>
              <a:buFont typeface="Noto Sans Symbols"/>
              <a:buChar char="●"/>
              <a:defRPr sz="1100" b="0" i="0" u="none" strike="noStrike" cap="none" baseline="0">
                <a:solidFill>
                  <a:schemeClr val="lt1"/>
                </a:solidFill>
                <a:latin typeface="Questrial"/>
                <a:ea typeface="Questrial"/>
                <a:cs typeface="Questrial"/>
                <a:sym typeface="Questrial"/>
              </a:defRPr>
            </a:lvl6pPr>
            <a:lvl7pPr marL="2235200" marR="0" indent="-127000" algn="l" rtl="0">
              <a:spcBef>
                <a:spcPts val="800"/>
              </a:spcBef>
              <a:spcAft>
                <a:spcPts val="0"/>
              </a:spcAft>
              <a:buClr>
                <a:srgbClr val="86D1D8"/>
              </a:buClr>
              <a:buSzPct val="100000"/>
              <a:buFont typeface="Noto Sans Symbols"/>
              <a:buChar char="●"/>
              <a:defRPr sz="1100" b="0" i="0" u="none" strike="noStrike" cap="none" baseline="0">
                <a:solidFill>
                  <a:schemeClr val="lt1"/>
                </a:solidFill>
                <a:latin typeface="Questrial"/>
                <a:ea typeface="Questrial"/>
                <a:cs typeface="Questrial"/>
                <a:sym typeface="Questrial"/>
              </a:defRPr>
            </a:lvl7pPr>
            <a:lvl8pPr marL="2578100" marR="0" indent="-127000" algn="l" rtl="0">
              <a:spcBef>
                <a:spcPts val="800"/>
              </a:spcBef>
              <a:spcAft>
                <a:spcPts val="0"/>
              </a:spcAft>
              <a:buClr>
                <a:srgbClr val="86D1D8"/>
              </a:buClr>
              <a:buSzPct val="100000"/>
              <a:buFont typeface="Noto Sans Symbols"/>
              <a:buChar char="●"/>
              <a:defRPr sz="1100" b="0" i="0" u="none" strike="noStrike" cap="none" baseline="0">
                <a:solidFill>
                  <a:schemeClr val="lt1"/>
                </a:solidFill>
                <a:latin typeface="Questrial"/>
                <a:ea typeface="Questrial"/>
                <a:cs typeface="Questrial"/>
                <a:sym typeface="Questrial"/>
              </a:defRPr>
            </a:lvl8pPr>
            <a:lvl9pPr marL="2921000" marR="0" indent="-127000" algn="l" rtl="0">
              <a:spcBef>
                <a:spcPts val="800"/>
              </a:spcBef>
              <a:spcAft>
                <a:spcPts val="0"/>
              </a:spcAft>
              <a:buClr>
                <a:srgbClr val="86D1D8"/>
              </a:buClr>
              <a:buSzPct val="100000"/>
              <a:buFont typeface="Noto Sans Symbols"/>
              <a:buChar char="●"/>
              <a:defRPr sz="1100" b="0" i="0" u="none" strike="noStrike" cap="none" baseline="0">
                <a:solidFill>
                  <a:schemeClr val="lt1"/>
                </a:solidFill>
                <a:latin typeface="Questrial"/>
                <a:ea typeface="Questrial"/>
                <a:cs typeface="Questrial"/>
                <a:sym typeface="Questrial"/>
              </a:defRPr>
            </a:lvl9pPr>
          </a:lstStyle>
          <a:p>
            <a:endParaRPr/>
          </a:p>
        </p:txBody>
      </p:sp>
      <p:sp>
        <p:nvSpPr>
          <p:cNvPr id="128" name="Shape 128"/>
          <p:cNvSpPr txBox="1">
            <a:spLocks noGrp="1"/>
          </p:cNvSpPr>
          <p:nvPr>
            <p:ph type="dt" idx="10"/>
          </p:nvPr>
        </p:nvSpPr>
        <p:spPr>
          <a:xfrm rot="5400000">
            <a:off x="7616803" y="1342950"/>
            <a:ext cx="742800" cy="228600"/>
          </a:xfrm>
          <a:prstGeom prst="rect">
            <a:avLst/>
          </a:prstGeom>
          <a:noFill/>
          <a:ln>
            <a:noFill/>
          </a:ln>
        </p:spPr>
        <p:txBody>
          <a:bodyPr lIns="68575" tIns="68575" rIns="68575" bIns="68575" anchor="t" anchorCtr="0"/>
          <a:lstStyle>
            <a:lvl1pPr marL="0" marR="0" indent="0" algn="l" rtl="0">
              <a:spcBef>
                <a:spcPts val="0"/>
              </a:spcBef>
              <a:buSzPct val="137500"/>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129" name="Shape 129"/>
          <p:cNvSpPr txBox="1">
            <a:spLocks noGrp="1"/>
          </p:cNvSpPr>
          <p:nvPr>
            <p:ph type="ftr" idx="11"/>
          </p:nvPr>
        </p:nvSpPr>
        <p:spPr>
          <a:xfrm rot="5400000">
            <a:off x="6713753" y="2418900"/>
            <a:ext cx="2894700" cy="228600"/>
          </a:xfrm>
          <a:prstGeom prst="rect">
            <a:avLst/>
          </a:prstGeom>
          <a:noFill/>
          <a:ln>
            <a:noFill/>
          </a:ln>
        </p:spPr>
        <p:txBody>
          <a:bodyPr lIns="68575" tIns="68575" rIns="68575" bIns="68575" anchor="b" anchorCtr="0"/>
          <a:lstStyle>
            <a:lvl1pPr marL="0" marR="0" indent="0" algn="l" rtl="0">
              <a:spcBef>
                <a:spcPts val="0"/>
              </a:spcBef>
              <a:buSzPct val="137500"/>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130" name="Shape 130"/>
          <p:cNvSpPr txBox="1">
            <a:spLocks noGrp="1"/>
          </p:cNvSpPr>
          <p:nvPr>
            <p:ph type="sldNum" idx="12"/>
          </p:nvPr>
        </p:nvSpPr>
        <p:spPr>
          <a:xfrm>
            <a:off x="7764404" y="221796"/>
            <a:ext cx="628499" cy="575699"/>
          </a:xfrm>
          <a:prstGeom prst="rect">
            <a:avLst/>
          </a:prstGeom>
          <a:noFill/>
          <a:ln>
            <a:noFill/>
          </a:ln>
        </p:spPr>
        <p:txBody>
          <a:bodyPr lIns="68575" tIns="34275" rIns="68575" bIns="34275" anchor="b" anchorCtr="0">
            <a:noAutofit/>
          </a:bodyPr>
          <a:lstStyle/>
          <a:p>
            <a:pPr marL="0" marR="0" lvl="0" indent="0" algn="ctr" rtl="0">
              <a:spcBef>
                <a:spcPts val="0"/>
              </a:spcBef>
              <a:buSzPct val="25000"/>
              <a:buNone/>
            </a:pPr>
            <a:fld id="{00000000-1234-1234-1234-123412341234}" type="slidenum">
              <a:rPr lang="en" sz="2100" b="0" i="0" u="none" strike="noStrike" cap="none" baseline="0">
                <a:solidFill>
                  <a:schemeClr val="lt1"/>
                </a:solidFill>
                <a:latin typeface="Questrial"/>
                <a:ea typeface="Questrial"/>
                <a:cs typeface="Questrial"/>
                <a:sym typeface="Questrial"/>
              </a:rPr>
              <a:t>‹#›</a:t>
            </a:fld>
            <a:endParaRPr lang="en" sz="2100" b="0" i="0" u="none" strike="noStrike" cap="none" baseline="0">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55" name="Shape 35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356" name="Shape 356"/>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7" name="Shape 357"/>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8" name="Shape 358"/>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a:t>
            </a:fld>
            <a:endParaRPr lang="en"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06"/>
        <p:cNvGrpSpPr/>
        <p:nvPr/>
      </p:nvGrpSpPr>
      <p:grpSpPr>
        <a:xfrm>
          <a:off x="0" y="0"/>
          <a:ext cx="0" cy="0"/>
          <a:chOff x="0" y="0"/>
          <a:chExt cx="0" cy="0"/>
        </a:xfrm>
      </p:grpSpPr>
      <p:pic>
        <p:nvPicPr>
          <p:cNvPr id="507" name="Shape 507"/>
          <p:cNvPicPr preferRelativeResize="0"/>
          <p:nvPr/>
        </p:nvPicPr>
        <p:blipFill rotWithShape="1">
          <a:blip r:embed="rId20">
            <a:alphaModFix amt="30000"/>
          </a:blip>
          <a:srcRect/>
          <a:stretch/>
        </p:blipFill>
        <p:spPr>
          <a:xfrm>
            <a:off x="0" y="0"/>
            <a:ext cx="9144000" cy="5143499"/>
          </a:xfrm>
          <a:prstGeom prst="rect">
            <a:avLst/>
          </a:prstGeom>
          <a:noFill/>
          <a:ln>
            <a:noFill/>
          </a:ln>
        </p:spPr>
      </p:pic>
      <p:grpSp>
        <p:nvGrpSpPr>
          <p:cNvPr id="508" name="Shape 508"/>
          <p:cNvGrpSpPr/>
          <p:nvPr/>
        </p:nvGrpSpPr>
        <p:grpSpPr>
          <a:xfrm>
            <a:off x="-10716" y="0"/>
            <a:ext cx="9040416" cy="5143565"/>
            <a:chOff x="-14288" y="0"/>
            <a:chExt cx="12053888" cy="6858087"/>
          </a:xfrm>
        </p:grpSpPr>
        <p:grpSp>
          <p:nvGrpSpPr>
            <p:cNvPr id="509" name="Shape 509"/>
            <p:cNvGrpSpPr/>
            <p:nvPr/>
          </p:nvGrpSpPr>
          <p:grpSpPr>
            <a:xfrm>
              <a:off x="-14288" y="0"/>
              <a:ext cx="1220825" cy="6858087"/>
              <a:chOff x="-14288" y="0"/>
              <a:chExt cx="1220825" cy="6858087"/>
            </a:xfrm>
          </p:grpSpPr>
          <p:sp>
            <p:nvSpPr>
              <p:cNvPr id="510" name="Shape 510"/>
              <p:cNvSpPr/>
              <p:nvPr/>
            </p:nvSpPr>
            <p:spPr>
              <a:xfrm>
                <a:off x="114300" y="4763"/>
                <a:ext cx="23699" cy="2181300"/>
              </a:xfrm>
              <a:prstGeom prst="rect">
                <a:avLst/>
              </a:pr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11" name="Shape 511"/>
              <p:cNvSpPr/>
              <p:nvPr/>
            </p:nvSpPr>
            <p:spPr>
              <a:xfrm>
                <a:off x="33336" y="2176463"/>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12" name="Shape 512"/>
              <p:cNvSpPr/>
              <p:nvPr/>
            </p:nvSpPr>
            <p:spPr>
              <a:xfrm>
                <a:off x="28575" y="4021137"/>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13" name="Shape 513"/>
              <p:cNvSpPr/>
              <p:nvPr/>
            </p:nvSpPr>
            <p:spPr>
              <a:xfrm>
                <a:off x="200025" y="4763"/>
                <a:ext cx="369900" cy="1811399"/>
              </a:xfrm>
              <a:custGeom>
                <a:avLst/>
                <a:gdLst/>
                <a:ahLst/>
                <a:cxnLst/>
                <a:rect l="0" t="0" r="0" b="0"/>
                <a:pathLst>
                  <a:path w="120000" h="120000" extrusionOk="0">
                    <a:moveTo>
                      <a:pt x="112274" y="120000"/>
                    </a:moveTo>
                    <a:lnTo>
                      <a:pt x="0" y="65836"/>
                    </a:lnTo>
                    <a:lnTo>
                      <a:pt x="0" y="0"/>
                    </a:lnTo>
                    <a:lnTo>
                      <a:pt x="7725" y="0"/>
                    </a:lnTo>
                    <a:lnTo>
                      <a:pt x="7725" y="65521"/>
                    </a:lnTo>
                    <a:lnTo>
                      <a:pt x="120000" y="119368"/>
                    </a:lnTo>
                    <a:lnTo>
                      <a:pt x="112274" y="120000"/>
                    </a:lnTo>
                    <a:close/>
                  </a:path>
                </a:pathLst>
              </a:custGeom>
              <a:gradFill>
                <a:gsLst>
                  <a:gs pos="0">
                    <a:schemeClr val="lt2"/>
                  </a:gs>
                  <a:gs pos="100000">
                    <a:srgbClr val="3B95DE"/>
                  </a:gs>
                </a:gsLst>
                <a:lin ang="5400012" scaled="0"/>
              </a:gradFill>
              <a:ln>
                <a:noFill/>
              </a:ln>
            </p:spPr>
          </p:sp>
          <p:sp>
            <p:nvSpPr>
              <p:cNvPr id="514" name="Shape 514"/>
              <p:cNvSpPr/>
              <p:nvPr/>
            </p:nvSpPr>
            <p:spPr>
              <a:xfrm>
                <a:off x="503237" y="1801813"/>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9000" y="0"/>
                      <a:pt x="120000" y="18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27000"/>
                      <a:pt x="93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15" name="Shape 515"/>
              <p:cNvSpPr/>
              <p:nvPr/>
            </p:nvSpPr>
            <p:spPr>
              <a:xfrm>
                <a:off x="285750" y="4763"/>
                <a:ext cx="369900" cy="1430399"/>
              </a:xfrm>
              <a:custGeom>
                <a:avLst/>
                <a:gdLst/>
                <a:ahLst/>
                <a:cxnLst/>
                <a:rect l="0" t="0" r="0" b="0"/>
                <a:pathLst>
                  <a:path w="120000" h="120000" extrusionOk="0">
                    <a:moveTo>
                      <a:pt x="113819" y="120000"/>
                    </a:moveTo>
                    <a:lnTo>
                      <a:pt x="0" y="51009"/>
                    </a:lnTo>
                    <a:lnTo>
                      <a:pt x="0" y="0"/>
                    </a:lnTo>
                    <a:lnTo>
                      <a:pt x="9270" y="0"/>
                    </a:lnTo>
                    <a:lnTo>
                      <a:pt x="9270" y="50610"/>
                    </a:lnTo>
                    <a:lnTo>
                      <a:pt x="120000" y="119200"/>
                    </a:lnTo>
                    <a:lnTo>
                      <a:pt x="113819" y="120000"/>
                    </a:lnTo>
                    <a:close/>
                  </a:path>
                </a:pathLst>
              </a:custGeom>
              <a:gradFill>
                <a:gsLst>
                  <a:gs pos="0">
                    <a:schemeClr val="lt2"/>
                  </a:gs>
                  <a:gs pos="100000">
                    <a:srgbClr val="3B95DE"/>
                  </a:gs>
                </a:gsLst>
                <a:lin ang="5400012" scaled="0"/>
              </a:gradFill>
              <a:ln>
                <a:noFill/>
              </a:ln>
            </p:spPr>
          </p:sp>
          <p:sp>
            <p:nvSpPr>
              <p:cNvPr id="516" name="Shape 516"/>
              <p:cNvSpPr/>
              <p:nvPr/>
            </p:nvSpPr>
            <p:spPr>
              <a:xfrm>
                <a:off x="546100" y="0"/>
                <a:ext cx="152399" cy="912900"/>
              </a:xfrm>
              <a:custGeom>
                <a:avLst/>
                <a:gdLst/>
                <a:ahLst/>
                <a:cxnLst/>
                <a:rect l="0" t="0" r="0" b="0"/>
                <a:pathLst>
                  <a:path w="120000" h="120000" extrusionOk="0">
                    <a:moveTo>
                      <a:pt x="120000" y="120000"/>
                    </a:moveTo>
                    <a:lnTo>
                      <a:pt x="97500" y="120000"/>
                    </a:lnTo>
                    <a:lnTo>
                      <a:pt x="97500" y="40069"/>
                    </a:lnTo>
                    <a:lnTo>
                      <a:pt x="0" y="1252"/>
                    </a:lnTo>
                    <a:lnTo>
                      <a:pt x="18750" y="0"/>
                    </a:lnTo>
                    <a:lnTo>
                      <a:pt x="120000" y="39443"/>
                    </a:lnTo>
                    <a:lnTo>
                      <a:pt x="120000" y="120000"/>
                    </a:lnTo>
                    <a:close/>
                  </a:path>
                </a:pathLst>
              </a:custGeom>
              <a:gradFill>
                <a:gsLst>
                  <a:gs pos="0">
                    <a:schemeClr val="lt2"/>
                  </a:gs>
                  <a:gs pos="100000">
                    <a:srgbClr val="3B95DE"/>
                  </a:gs>
                </a:gsLst>
                <a:lin ang="5400012" scaled="0"/>
              </a:gradFill>
              <a:ln>
                <a:noFill/>
              </a:ln>
            </p:spPr>
          </p:sp>
          <p:sp>
            <p:nvSpPr>
              <p:cNvPr id="517" name="Shape 517"/>
              <p:cNvSpPr/>
              <p:nvPr/>
            </p:nvSpPr>
            <p:spPr>
              <a:xfrm>
                <a:off x="588962" y="14208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9000" y="0"/>
                      <a:pt x="120000" y="21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27000"/>
                      <a:pt x="93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18" name="Shape 518"/>
              <p:cNvSpPr/>
              <p:nvPr/>
            </p:nvSpPr>
            <p:spPr>
              <a:xfrm>
                <a:off x="588962" y="9032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19" name="Shape 519"/>
              <p:cNvSpPr/>
              <p:nvPr/>
            </p:nvSpPr>
            <p:spPr>
              <a:xfrm>
                <a:off x="641350" y="0"/>
                <a:ext cx="422399" cy="527099"/>
              </a:xfrm>
              <a:custGeom>
                <a:avLst/>
                <a:gdLst/>
                <a:ahLst/>
                <a:cxnLst/>
                <a:rect l="0" t="0" r="0" b="0"/>
                <a:pathLst>
                  <a:path w="120000" h="120000" extrusionOk="0">
                    <a:moveTo>
                      <a:pt x="115939" y="119999"/>
                    </a:moveTo>
                    <a:lnTo>
                      <a:pt x="21654" y="44457"/>
                    </a:lnTo>
                    <a:lnTo>
                      <a:pt x="0" y="2168"/>
                    </a:lnTo>
                    <a:lnTo>
                      <a:pt x="6766" y="0"/>
                    </a:lnTo>
                    <a:lnTo>
                      <a:pt x="28421" y="41204"/>
                    </a:lnTo>
                    <a:lnTo>
                      <a:pt x="120000" y="115662"/>
                    </a:lnTo>
                    <a:lnTo>
                      <a:pt x="115939" y="119999"/>
                    </a:lnTo>
                    <a:close/>
                  </a:path>
                </a:pathLst>
              </a:custGeom>
              <a:gradFill>
                <a:gsLst>
                  <a:gs pos="0">
                    <a:schemeClr val="lt2"/>
                  </a:gs>
                  <a:gs pos="100000">
                    <a:srgbClr val="3B95DE"/>
                  </a:gs>
                </a:gsLst>
                <a:lin ang="5400012" scaled="0"/>
              </a:gradFill>
              <a:ln>
                <a:noFill/>
              </a:ln>
            </p:spPr>
          </p:sp>
          <p:sp>
            <p:nvSpPr>
              <p:cNvPr id="520" name="Shape 520"/>
              <p:cNvSpPr/>
              <p:nvPr/>
            </p:nvSpPr>
            <p:spPr>
              <a:xfrm>
                <a:off x="1020762" y="488950"/>
                <a:ext cx="162000" cy="147599"/>
              </a:xfrm>
              <a:custGeom>
                <a:avLst/>
                <a:gdLst/>
                <a:ahLst/>
                <a:cxnLst/>
                <a:rect l="0" t="0" r="0" b="0"/>
                <a:pathLst>
                  <a:path w="120000" h="120000" extrusionOk="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cxnSp>
            <p:nvCxnSpPr>
              <p:cNvPr id="521" name="Shape 521"/>
              <p:cNvCxnSpPr/>
              <p:nvPr/>
            </p:nvCxnSpPr>
            <p:spPr>
              <a:xfrm>
                <a:off x="-4763" y="9525"/>
                <a:ext cx="0" cy="0"/>
              </a:xfrm>
              <a:prstGeom prst="straightConnector1">
                <a:avLst/>
              </a:prstGeom>
              <a:gradFill>
                <a:gsLst>
                  <a:gs pos="0">
                    <a:schemeClr val="lt2"/>
                  </a:gs>
                  <a:gs pos="100000">
                    <a:srgbClr val="3B95DE"/>
                  </a:gs>
                </a:gsLst>
                <a:lin ang="5400012" scaled="0"/>
              </a:gradFill>
              <a:ln w="9525" cap="flat" cmpd="sng">
                <a:solidFill>
                  <a:srgbClr val="FFFFFF"/>
                </a:solidFill>
                <a:prstDash val="solid"/>
                <a:miter/>
                <a:headEnd type="none" w="med" len="med"/>
                <a:tailEnd type="none" w="med" len="med"/>
              </a:ln>
            </p:spPr>
          </p:cxnSp>
          <p:sp>
            <p:nvSpPr>
              <p:cNvPr id="522" name="Shape 522"/>
              <p:cNvSpPr/>
              <p:nvPr/>
            </p:nvSpPr>
            <p:spPr>
              <a:xfrm>
                <a:off x="9525" y="1801813"/>
                <a:ext cx="123899" cy="126900"/>
              </a:xfrm>
              <a:custGeom>
                <a:avLst/>
                <a:gdLst/>
                <a:ahLst/>
                <a:cxnLst/>
                <a:rect l="0" t="0" r="0" b="0"/>
                <a:pathLst>
                  <a:path w="120000" h="120000" extrusionOk="0">
                    <a:moveTo>
                      <a:pt x="9230" y="120000"/>
                    </a:moveTo>
                    <a:lnTo>
                      <a:pt x="0" y="106500"/>
                    </a:lnTo>
                    <a:lnTo>
                      <a:pt x="106153" y="0"/>
                    </a:lnTo>
                    <a:lnTo>
                      <a:pt x="120000" y="13500"/>
                    </a:lnTo>
                    <a:lnTo>
                      <a:pt x="9230" y="120000"/>
                    </a:lnTo>
                    <a:close/>
                  </a:path>
                </a:pathLst>
              </a:custGeom>
              <a:gradFill>
                <a:gsLst>
                  <a:gs pos="0">
                    <a:schemeClr val="lt2"/>
                  </a:gs>
                  <a:gs pos="100000">
                    <a:srgbClr val="3B95DE"/>
                  </a:gs>
                </a:gsLst>
                <a:lin ang="5400012" scaled="0"/>
              </a:gradFill>
              <a:ln>
                <a:noFill/>
              </a:ln>
            </p:spPr>
          </p:sp>
          <p:sp>
            <p:nvSpPr>
              <p:cNvPr id="523" name="Shape 523"/>
              <p:cNvSpPr/>
              <p:nvPr/>
            </p:nvSpPr>
            <p:spPr>
              <a:xfrm>
                <a:off x="-9525" y="3549650"/>
                <a:ext cx="147599" cy="480900"/>
              </a:xfrm>
              <a:custGeom>
                <a:avLst/>
                <a:gdLst/>
                <a:ahLst/>
                <a:cxnLst/>
                <a:rect l="0" t="0" r="0" b="0"/>
                <a:pathLst>
                  <a:path w="120000" h="120000" extrusionOk="0">
                    <a:moveTo>
                      <a:pt x="120000" y="120000"/>
                    </a:moveTo>
                    <a:lnTo>
                      <a:pt x="100645" y="120000"/>
                    </a:lnTo>
                    <a:lnTo>
                      <a:pt x="100645" y="30891"/>
                    </a:lnTo>
                    <a:lnTo>
                      <a:pt x="0" y="4752"/>
                    </a:lnTo>
                    <a:lnTo>
                      <a:pt x="15483" y="0"/>
                    </a:lnTo>
                    <a:lnTo>
                      <a:pt x="120000" y="27326"/>
                    </a:lnTo>
                    <a:lnTo>
                      <a:pt x="120000" y="120000"/>
                    </a:lnTo>
                    <a:close/>
                  </a:path>
                </a:pathLst>
              </a:custGeom>
              <a:gradFill>
                <a:gsLst>
                  <a:gs pos="0">
                    <a:schemeClr val="lt2"/>
                  </a:gs>
                  <a:gs pos="100000">
                    <a:srgbClr val="3B95DE"/>
                  </a:gs>
                </a:gsLst>
                <a:lin ang="5400012" scaled="0"/>
              </a:gradFill>
              <a:ln>
                <a:noFill/>
              </a:ln>
            </p:spPr>
          </p:sp>
          <p:sp>
            <p:nvSpPr>
              <p:cNvPr id="524" name="Shape 524"/>
              <p:cNvSpPr/>
              <p:nvPr/>
            </p:nvSpPr>
            <p:spPr>
              <a:xfrm>
                <a:off x="128586" y="1382712"/>
                <a:ext cx="142800" cy="476100"/>
              </a:xfrm>
              <a:custGeom>
                <a:avLst/>
                <a:gdLst/>
                <a:ahLst/>
                <a:cxnLst/>
                <a:rect l="0" t="0" r="0" b="0"/>
                <a:pathLst>
                  <a:path w="120000" h="120000" extrusionOk="0">
                    <a:moveTo>
                      <a:pt x="120000" y="120000"/>
                    </a:moveTo>
                    <a:lnTo>
                      <a:pt x="104000" y="120000"/>
                    </a:lnTo>
                    <a:lnTo>
                      <a:pt x="104000" y="33600"/>
                    </a:lnTo>
                    <a:lnTo>
                      <a:pt x="0" y="3600"/>
                    </a:lnTo>
                    <a:lnTo>
                      <a:pt x="12000" y="0"/>
                    </a:lnTo>
                    <a:lnTo>
                      <a:pt x="120000" y="32400"/>
                    </a:lnTo>
                    <a:lnTo>
                      <a:pt x="120000" y="120000"/>
                    </a:lnTo>
                    <a:close/>
                  </a:path>
                </a:pathLst>
              </a:custGeom>
              <a:gradFill>
                <a:gsLst>
                  <a:gs pos="0">
                    <a:schemeClr val="lt2"/>
                  </a:gs>
                  <a:gs pos="100000">
                    <a:srgbClr val="3B95DE"/>
                  </a:gs>
                </a:gsLst>
                <a:lin ang="5400012" scaled="0"/>
              </a:gradFill>
              <a:ln>
                <a:noFill/>
              </a:ln>
            </p:spPr>
          </p:sp>
          <p:sp>
            <p:nvSpPr>
              <p:cNvPr id="525" name="Shape 525"/>
              <p:cNvSpPr/>
              <p:nvPr/>
            </p:nvSpPr>
            <p:spPr>
              <a:xfrm>
                <a:off x="204786" y="1849438"/>
                <a:ext cx="114300" cy="107999"/>
              </a:xfrm>
              <a:custGeom>
                <a:avLst/>
                <a:gdLst/>
                <a:ahLst/>
                <a:cxnLst/>
                <a:rect l="0" t="0" r="0" b="0"/>
                <a:pathLst>
                  <a:path w="120000" h="120000" extrusionOk="0">
                    <a:moveTo>
                      <a:pt x="60000" y="120000"/>
                    </a:moveTo>
                    <a:cubicBezTo>
                      <a:pt x="30000" y="120000"/>
                      <a:pt x="0" y="93913"/>
                      <a:pt x="0" y="62608"/>
                    </a:cubicBezTo>
                    <a:cubicBezTo>
                      <a:pt x="0" y="26086"/>
                      <a:pt x="30000" y="0"/>
                      <a:pt x="60000" y="0"/>
                    </a:cubicBezTo>
                    <a:cubicBezTo>
                      <a:pt x="90000" y="0"/>
                      <a:pt x="120000" y="26086"/>
                      <a:pt x="120000" y="62608"/>
                    </a:cubicBezTo>
                    <a:cubicBezTo>
                      <a:pt x="120000" y="93913"/>
                      <a:pt x="90000" y="120000"/>
                      <a:pt x="60000" y="120000"/>
                    </a:cubicBezTo>
                    <a:close/>
                    <a:moveTo>
                      <a:pt x="60000" y="20869"/>
                    </a:moveTo>
                    <a:cubicBezTo>
                      <a:pt x="40000" y="20869"/>
                      <a:pt x="20000" y="41739"/>
                      <a:pt x="20000" y="62608"/>
                    </a:cubicBezTo>
                    <a:cubicBezTo>
                      <a:pt x="20000" y="83478"/>
                      <a:pt x="40000" y="99130"/>
                      <a:pt x="60000" y="99130"/>
                    </a:cubicBezTo>
                    <a:cubicBezTo>
                      <a:pt x="80000" y="99130"/>
                      <a:pt x="100000" y="83478"/>
                      <a:pt x="100000" y="62608"/>
                    </a:cubicBezTo>
                    <a:cubicBezTo>
                      <a:pt x="100000" y="41739"/>
                      <a:pt x="80000" y="20869"/>
                      <a:pt x="60000" y="20869"/>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26" name="Shape 526"/>
              <p:cNvSpPr/>
              <p:nvPr/>
            </p:nvSpPr>
            <p:spPr>
              <a:xfrm>
                <a:off x="133350" y="4662487"/>
                <a:ext cx="23699" cy="2181300"/>
              </a:xfrm>
              <a:prstGeom prst="rect">
                <a:avLst/>
              </a:pr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27" name="Shape 527"/>
              <p:cNvSpPr/>
              <p:nvPr/>
            </p:nvSpPr>
            <p:spPr>
              <a:xfrm>
                <a:off x="223837" y="5041900"/>
                <a:ext cx="369900" cy="1801800"/>
              </a:xfrm>
              <a:custGeom>
                <a:avLst/>
                <a:gdLst/>
                <a:ahLst/>
                <a:cxnLst/>
                <a:rect l="0" t="0" r="0" b="0"/>
                <a:pathLst>
                  <a:path w="120000" h="120000" extrusionOk="0">
                    <a:moveTo>
                      <a:pt x="7725" y="120000"/>
                    </a:moveTo>
                    <a:lnTo>
                      <a:pt x="0" y="120000"/>
                    </a:lnTo>
                    <a:lnTo>
                      <a:pt x="0" y="54449"/>
                    </a:lnTo>
                    <a:lnTo>
                      <a:pt x="0" y="54132"/>
                    </a:lnTo>
                    <a:lnTo>
                      <a:pt x="112274" y="0"/>
                    </a:lnTo>
                    <a:lnTo>
                      <a:pt x="120000" y="634"/>
                    </a:lnTo>
                    <a:lnTo>
                      <a:pt x="7725" y="54766"/>
                    </a:lnTo>
                    <a:lnTo>
                      <a:pt x="7725" y="120000"/>
                    </a:lnTo>
                    <a:close/>
                  </a:path>
                </a:pathLst>
              </a:custGeom>
              <a:gradFill>
                <a:gsLst>
                  <a:gs pos="0">
                    <a:schemeClr val="lt2"/>
                  </a:gs>
                  <a:gs pos="100000">
                    <a:srgbClr val="3B95DE"/>
                  </a:gs>
                </a:gsLst>
                <a:lin ang="5400012" scaled="0"/>
              </a:gradFill>
              <a:ln>
                <a:noFill/>
              </a:ln>
            </p:spPr>
          </p:sp>
          <p:sp>
            <p:nvSpPr>
              <p:cNvPr id="528" name="Shape 528"/>
              <p:cNvSpPr/>
              <p:nvPr/>
            </p:nvSpPr>
            <p:spPr>
              <a:xfrm>
                <a:off x="52386" y="44815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29" name="Shape 529"/>
              <p:cNvSpPr/>
              <p:nvPr/>
            </p:nvSpPr>
            <p:spPr>
              <a:xfrm>
                <a:off x="-14288" y="5627687"/>
                <a:ext cx="85799" cy="1215899"/>
              </a:xfrm>
              <a:custGeom>
                <a:avLst/>
                <a:gdLst/>
                <a:ahLst/>
                <a:cxnLst/>
                <a:rect l="0" t="0" r="0" b="0"/>
                <a:pathLst>
                  <a:path w="120000" h="120000" extrusionOk="0">
                    <a:moveTo>
                      <a:pt x="120000" y="120000"/>
                    </a:moveTo>
                    <a:lnTo>
                      <a:pt x="80000" y="120000"/>
                    </a:lnTo>
                    <a:lnTo>
                      <a:pt x="80000" y="23342"/>
                    </a:lnTo>
                    <a:lnTo>
                      <a:pt x="0" y="469"/>
                    </a:lnTo>
                    <a:lnTo>
                      <a:pt x="40000" y="0"/>
                    </a:lnTo>
                    <a:lnTo>
                      <a:pt x="120000" y="22872"/>
                    </a:lnTo>
                    <a:lnTo>
                      <a:pt x="120000" y="120000"/>
                    </a:lnTo>
                    <a:close/>
                  </a:path>
                </a:pathLst>
              </a:custGeom>
              <a:gradFill>
                <a:gsLst>
                  <a:gs pos="0">
                    <a:schemeClr val="lt2"/>
                  </a:gs>
                  <a:gs pos="100000">
                    <a:srgbClr val="3B95DE"/>
                  </a:gs>
                </a:gsLst>
                <a:lin ang="5400012" scaled="0"/>
              </a:gradFill>
              <a:ln>
                <a:noFill/>
              </a:ln>
            </p:spPr>
          </p:sp>
          <p:sp>
            <p:nvSpPr>
              <p:cNvPr id="530" name="Shape 530"/>
              <p:cNvSpPr/>
              <p:nvPr/>
            </p:nvSpPr>
            <p:spPr>
              <a:xfrm>
                <a:off x="527050" y="4867275"/>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31" name="Shape 531"/>
              <p:cNvSpPr/>
              <p:nvPr/>
            </p:nvSpPr>
            <p:spPr>
              <a:xfrm>
                <a:off x="309562" y="5422900"/>
                <a:ext cx="374699" cy="1425599"/>
              </a:xfrm>
              <a:custGeom>
                <a:avLst/>
                <a:gdLst/>
                <a:ahLst/>
                <a:cxnLst/>
                <a:rect l="0" t="0" r="0" b="0"/>
                <a:pathLst>
                  <a:path w="120000" h="120000" extrusionOk="0">
                    <a:moveTo>
                      <a:pt x="9152" y="120000"/>
                    </a:moveTo>
                    <a:lnTo>
                      <a:pt x="0" y="120000"/>
                    </a:lnTo>
                    <a:lnTo>
                      <a:pt x="0" y="68819"/>
                    </a:lnTo>
                    <a:lnTo>
                      <a:pt x="1525" y="68418"/>
                    </a:lnTo>
                    <a:lnTo>
                      <a:pt x="112372" y="0"/>
                    </a:lnTo>
                    <a:lnTo>
                      <a:pt x="120000" y="801"/>
                    </a:lnTo>
                    <a:lnTo>
                      <a:pt x="9152" y="69220"/>
                    </a:lnTo>
                    <a:lnTo>
                      <a:pt x="9152" y="120000"/>
                    </a:lnTo>
                    <a:close/>
                  </a:path>
                </a:pathLst>
              </a:custGeom>
              <a:gradFill>
                <a:gsLst>
                  <a:gs pos="0">
                    <a:schemeClr val="lt2"/>
                  </a:gs>
                  <a:gs pos="100000">
                    <a:srgbClr val="3B95DE"/>
                  </a:gs>
                </a:gsLst>
                <a:lin ang="5400012" scaled="0"/>
              </a:gradFill>
              <a:ln>
                <a:noFill/>
              </a:ln>
            </p:spPr>
          </p:sp>
          <p:sp>
            <p:nvSpPr>
              <p:cNvPr id="532" name="Shape 532"/>
              <p:cNvSpPr/>
              <p:nvPr/>
            </p:nvSpPr>
            <p:spPr>
              <a:xfrm>
                <a:off x="569912" y="5945187"/>
                <a:ext cx="152399" cy="912900"/>
              </a:xfrm>
              <a:custGeom>
                <a:avLst/>
                <a:gdLst/>
                <a:ahLst/>
                <a:cxnLst/>
                <a:rect l="0" t="0" r="0" b="0"/>
                <a:pathLst>
                  <a:path w="120000" h="120000" extrusionOk="0">
                    <a:moveTo>
                      <a:pt x="18750" y="120000"/>
                    </a:moveTo>
                    <a:lnTo>
                      <a:pt x="0" y="118747"/>
                    </a:lnTo>
                    <a:lnTo>
                      <a:pt x="101250" y="79930"/>
                    </a:lnTo>
                    <a:lnTo>
                      <a:pt x="101250" y="0"/>
                    </a:lnTo>
                    <a:lnTo>
                      <a:pt x="120000" y="0"/>
                    </a:lnTo>
                    <a:lnTo>
                      <a:pt x="120000" y="80556"/>
                    </a:lnTo>
                    <a:lnTo>
                      <a:pt x="18750" y="120000"/>
                    </a:lnTo>
                    <a:close/>
                  </a:path>
                </a:pathLst>
              </a:custGeom>
              <a:gradFill>
                <a:gsLst>
                  <a:gs pos="0">
                    <a:schemeClr val="lt2"/>
                  </a:gs>
                  <a:gs pos="100000">
                    <a:srgbClr val="3B95DE"/>
                  </a:gs>
                </a:gsLst>
                <a:lin ang="5400012" scaled="0"/>
              </a:gradFill>
              <a:ln>
                <a:noFill/>
              </a:ln>
            </p:spPr>
          </p:sp>
          <p:sp>
            <p:nvSpPr>
              <p:cNvPr id="533" name="Shape 533"/>
              <p:cNvSpPr/>
              <p:nvPr/>
            </p:nvSpPr>
            <p:spPr>
              <a:xfrm>
                <a:off x="612775" y="5246687"/>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34" name="Shape 534"/>
              <p:cNvSpPr/>
              <p:nvPr/>
            </p:nvSpPr>
            <p:spPr>
              <a:xfrm>
                <a:off x="612775" y="5764212"/>
                <a:ext cx="1905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sp>
            <p:nvSpPr>
              <p:cNvPr id="535" name="Shape 535"/>
              <p:cNvSpPr/>
              <p:nvPr/>
            </p:nvSpPr>
            <p:spPr>
              <a:xfrm>
                <a:off x="669925" y="6330950"/>
                <a:ext cx="417600" cy="517499"/>
              </a:xfrm>
              <a:custGeom>
                <a:avLst/>
                <a:gdLst/>
                <a:ahLst/>
                <a:cxnLst/>
                <a:rect l="0" t="0" r="0" b="0"/>
                <a:pathLst>
                  <a:path w="120000" h="120000" extrusionOk="0">
                    <a:moveTo>
                      <a:pt x="6844" y="120000"/>
                    </a:moveTo>
                    <a:lnTo>
                      <a:pt x="0" y="117791"/>
                    </a:lnTo>
                    <a:lnTo>
                      <a:pt x="20532" y="75828"/>
                    </a:lnTo>
                    <a:lnTo>
                      <a:pt x="21901" y="75828"/>
                    </a:lnTo>
                    <a:lnTo>
                      <a:pt x="115893" y="0"/>
                    </a:lnTo>
                    <a:lnTo>
                      <a:pt x="120000" y="4417"/>
                    </a:lnTo>
                    <a:lnTo>
                      <a:pt x="27376" y="79141"/>
                    </a:lnTo>
                    <a:lnTo>
                      <a:pt x="6844" y="120000"/>
                    </a:lnTo>
                    <a:close/>
                  </a:path>
                </a:pathLst>
              </a:custGeom>
              <a:gradFill>
                <a:gsLst>
                  <a:gs pos="0">
                    <a:schemeClr val="lt2"/>
                  </a:gs>
                  <a:gs pos="100000">
                    <a:srgbClr val="3B95DE"/>
                  </a:gs>
                </a:gsLst>
                <a:lin ang="5400012" scaled="0"/>
              </a:gradFill>
              <a:ln>
                <a:noFill/>
              </a:ln>
            </p:spPr>
          </p:sp>
          <p:sp>
            <p:nvSpPr>
              <p:cNvPr id="536" name="Shape 536"/>
              <p:cNvSpPr/>
              <p:nvPr/>
            </p:nvSpPr>
            <p:spPr>
              <a:xfrm>
                <a:off x="1049337" y="6221412"/>
                <a:ext cx="157200" cy="147599"/>
              </a:xfrm>
              <a:custGeom>
                <a:avLst/>
                <a:gdLst/>
                <a:ahLst/>
                <a:cxnLst/>
                <a:rect l="0" t="0" r="0" b="0"/>
                <a:pathLst>
                  <a:path w="120000" h="120000" extrusionOk="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gradFill>
                <a:gsLst>
                  <a:gs pos="0">
                    <a:schemeClr val="lt2"/>
                  </a:gs>
                  <a:gs pos="100000">
                    <a:srgbClr val="3B95DE"/>
                  </a:gs>
                </a:gsLst>
                <a:lin ang="5400012" scaled="0"/>
              </a:gradFill>
              <a:ln>
                <a:noFill/>
              </a:ln>
            </p:spPr>
            <p:txBody>
              <a:bodyPr lIns="68575" tIns="68575" rIns="68575" bIns="68575" anchor="ctr" anchorCtr="0">
                <a:noAutofit/>
              </a:bodyPr>
              <a:lstStyle/>
              <a:p>
                <a:pPr>
                  <a:spcBef>
                    <a:spcPts val="0"/>
                  </a:spcBef>
                  <a:buNone/>
                </a:pPr>
                <a:endParaRPr/>
              </a:p>
            </p:txBody>
          </p:sp>
        </p:grpSp>
        <p:grpSp>
          <p:nvGrpSpPr>
            <p:cNvPr id="537" name="Shape 537"/>
            <p:cNvGrpSpPr/>
            <p:nvPr/>
          </p:nvGrpSpPr>
          <p:grpSpPr>
            <a:xfrm>
              <a:off x="11364911" y="0"/>
              <a:ext cx="674688" cy="6848462"/>
              <a:chOff x="11364911" y="0"/>
              <a:chExt cx="674688" cy="6848462"/>
            </a:xfrm>
          </p:grpSpPr>
          <p:sp>
            <p:nvSpPr>
              <p:cNvPr id="538" name="Shape 538"/>
              <p:cNvSpPr/>
              <p:nvPr/>
            </p:nvSpPr>
            <p:spPr>
              <a:xfrm>
                <a:off x="11483975" y="0"/>
                <a:ext cx="417600" cy="512700"/>
              </a:xfrm>
              <a:custGeom>
                <a:avLst/>
                <a:gdLst/>
                <a:ahLst/>
                <a:cxnLst/>
                <a:rect l="0" t="0" r="0" b="0"/>
                <a:pathLst>
                  <a:path w="120000" h="120000" extrusionOk="0">
                    <a:moveTo>
                      <a:pt x="5475" y="120000"/>
                    </a:moveTo>
                    <a:lnTo>
                      <a:pt x="0" y="116656"/>
                    </a:lnTo>
                    <a:lnTo>
                      <a:pt x="92623" y="40123"/>
                    </a:lnTo>
                    <a:lnTo>
                      <a:pt x="113155" y="0"/>
                    </a:lnTo>
                    <a:lnTo>
                      <a:pt x="120000" y="2229"/>
                    </a:lnTo>
                    <a:lnTo>
                      <a:pt x="99467" y="43467"/>
                    </a:lnTo>
                    <a:lnTo>
                      <a:pt x="99467" y="43467"/>
                    </a:lnTo>
                    <a:lnTo>
                      <a:pt x="5475" y="120000"/>
                    </a:lnTo>
                    <a:close/>
                  </a:path>
                </a:pathLst>
              </a:custGeom>
              <a:gradFill>
                <a:gsLst>
                  <a:gs pos="0">
                    <a:srgbClr val="82FFFF">
                      <a:alpha val="80000"/>
                    </a:srgbClr>
                  </a:gs>
                  <a:gs pos="100000">
                    <a:srgbClr val="3B95DE">
                      <a:alpha val="60000"/>
                    </a:srgbClr>
                  </a:gs>
                </a:gsLst>
                <a:lin ang="5400012" scaled="0"/>
              </a:gradFill>
              <a:ln>
                <a:noFill/>
              </a:ln>
            </p:spPr>
          </p:sp>
          <p:sp>
            <p:nvSpPr>
              <p:cNvPr id="539" name="Shape 539"/>
              <p:cNvSpPr/>
              <p:nvPr/>
            </p:nvSpPr>
            <p:spPr>
              <a:xfrm>
                <a:off x="11364911" y="474662"/>
                <a:ext cx="157200" cy="152399"/>
              </a:xfrm>
              <a:custGeom>
                <a:avLst/>
                <a:gdLst/>
                <a:ahLst/>
                <a:cxnLst/>
                <a:rect l="0" t="0" r="0" b="0"/>
                <a:pathLst>
                  <a:path w="120000" h="120000" extrusionOk="0">
                    <a:moveTo>
                      <a:pt x="61818" y="120000"/>
                    </a:moveTo>
                    <a:cubicBezTo>
                      <a:pt x="47272" y="120000"/>
                      <a:pt x="32727" y="112500"/>
                      <a:pt x="21818" y="101250"/>
                    </a:cubicBezTo>
                    <a:cubicBezTo>
                      <a:pt x="0" y="78750"/>
                      <a:pt x="0" y="41250"/>
                      <a:pt x="21818" y="18750"/>
                    </a:cubicBezTo>
                    <a:cubicBezTo>
                      <a:pt x="32727" y="7500"/>
                      <a:pt x="47272" y="0"/>
                      <a:pt x="61818" y="0"/>
                    </a:cubicBezTo>
                    <a:cubicBezTo>
                      <a:pt x="76363" y="0"/>
                      <a:pt x="90909" y="7500"/>
                      <a:pt x="101818" y="18750"/>
                    </a:cubicBezTo>
                    <a:cubicBezTo>
                      <a:pt x="112727" y="30000"/>
                      <a:pt x="120000" y="45000"/>
                      <a:pt x="120000" y="60000"/>
                    </a:cubicBezTo>
                    <a:cubicBezTo>
                      <a:pt x="120000" y="75000"/>
                      <a:pt x="112727" y="90000"/>
                      <a:pt x="101818" y="101250"/>
                    </a:cubicBezTo>
                    <a:cubicBezTo>
                      <a:pt x="90909" y="112500"/>
                      <a:pt x="76363" y="120000"/>
                      <a:pt x="61818" y="120000"/>
                    </a:cubicBezTo>
                    <a:close/>
                    <a:moveTo>
                      <a:pt x="61818" y="15000"/>
                    </a:moveTo>
                    <a:cubicBezTo>
                      <a:pt x="50909" y="15000"/>
                      <a:pt x="40000" y="22500"/>
                      <a:pt x="32727" y="30000"/>
                    </a:cubicBezTo>
                    <a:cubicBezTo>
                      <a:pt x="14545" y="45000"/>
                      <a:pt x="14545" y="75000"/>
                      <a:pt x="32727" y="90000"/>
                    </a:cubicBezTo>
                    <a:cubicBezTo>
                      <a:pt x="40000" y="101250"/>
                      <a:pt x="50909" y="105000"/>
                      <a:pt x="61818" y="105000"/>
                    </a:cubicBezTo>
                    <a:cubicBezTo>
                      <a:pt x="72727" y="105000"/>
                      <a:pt x="83636" y="101250"/>
                      <a:pt x="94545" y="90000"/>
                    </a:cubicBezTo>
                    <a:cubicBezTo>
                      <a:pt x="109090" y="75000"/>
                      <a:pt x="109090" y="45000"/>
                      <a:pt x="94545" y="30000"/>
                    </a:cubicBezTo>
                    <a:cubicBezTo>
                      <a:pt x="83636" y="22500"/>
                      <a:pt x="72727" y="15000"/>
                      <a:pt x="61818" y="15000"/>
                    </a:cubicBezTo>
                    <a:close/>
                  </a:path>
                </a:pathLst>
              </a:custGeom>
              <a:gradFill>
                <a:gsLst>
                  <a:gs pos="0">
                    <a:srgbClr val="82FFFF">
                      <a:alpha val="80000"/>
                    </a:srgbClr>
                  </a:gs>
                  <a:gs pos="100000">
                    <a:srgbClr val="3B95DE">
                      <a:alpha val="60000"/>
                    </a:srgbClr>
                  </a:gs>
                </a:gsLst>
                <a:lin ang="5400012" scaled="0"/>
              </a:gradFill>
              <a:ln>
                <a:noFill/>
              </a:ln>
            </p:spPr>
            <p:txBody>
              <a:bodyPr lIns="68575" tIns="68575" rIns="68575" bIns="68575" anchor="ctr" anchorCtr="0">
                <a:noAutofit/>
              </a:bodyPr>
              <a:lstStyle/>
              <a:p>
                <a:pPr>
                  <a:spcBef>
                    <a:spcPts val="0"/>
                  </a:spcBef>
                  <a:buNone/>
                </a:pPr>
                <a:endParaRPr/>
              </a:p>
            </p:txBody>
          </p:sp>
          <p:sp>
            <p:nvSpPr>
              <p:cNvPr id="540" name="Shape 540"/>
              <p:cNvSpPr/>
              <p:nvPr/>
            </p:nvSpPr>
            <p:spPr>
              <a:xfrm>
                <a:off x="11631611" y="1539875"/>
                <a:ext cx="189000" cy="1905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12" scaled="0"/>
              </a:gradFill>
              <a:ln>
                <a:noFill/>
              </a:ln>
            </p:spPr>
            <p:txBody>
              <a:bodyPr lIns="68575" tIns="68575" rIns="68575" bIns="68575" anchor="ctr" anchorCtr="0">
                <a:noAutofit/>
              </a:bodyPr>
              <a:lstStyle/>
              <a:p>
                <a:pPr>
                  <a:spcBef>
                    <a:spcPts val="0"/>
                  </a:spcBef>
                  <a:buNone/>
                </a:pPr>
                <a:endParaRPr/>
              </a:p>
            </p:txBody>
          </p:sp>
          <p:sp>
            <p:nvSpPr>
              <p:cNvPr id="541" name="Shape 541"/>
              <p:cNvSpPr/>
              <p:nvPr/>
            </p:nvSpPr>
            <p:spPr>
              <a:xfrm>
                <a:off x="11531600" y="5694362"/>
                <a:ext cx="298500" cy="1154100"/>
              </a:xfrm>
              <a:custGeom>
                <a:avLst/>
                <a:gdLst/>
                <a:ahLst/>
                <a:cxnLst/>
                <a:rect l="0" t="0" r="0" b="0"/>
                <a:pathLst>
                  <a:path w="120000" h="120000" extrusionOk="0">
                    <a:moveTo>
                      <a:pt x="9574" y="120000"/>
                    </a:moveTo>
                    <a:lnTo>
                      <a:pt x="0" y="120000"/>
                    </a:lnTo>
                    <a:lnTo>
                      <a:pt x="0" y="67180"/>
                    </a:lnTo>
                    <a:lnTo>
                      <a:pt x="0" y="67180"/>
                    </a:lnTo>
                    <a:lnTo>
                      <a:pt x="112340" y="0"/>
                    </a:lnTo>
                    <a:lnTo>
                      <a:pt x="120000" y="990"/>
                    </a:lnTo>
                    <a:lnTo>
                      <a:pt x="9574" y="67675"/>
                    </a:lnTo>
                    <a:lnTo>
                      <a:pt x="9574" y="120000"/>
                    </a:lnTo>
                    <a:close/>
                  </a:path>
                </a:pathLst>
              </a:custGeom>
              <a:gradFill>
                <a:gsLst>
                  <a:gs pos="0">
                    <a:srgbClr val="82FFFF">
                      <a:alpha val="80000"/>
                    </a:srgbClr>
                  </a:gs>
                  <a:gs pos="100000">
                    <a:srgbClr val="3B95DE">
                      <a:alpha val="60000"/>
                    </a:srgbClr>
                  </a:gs>
                </a:gsLst>
                <a:lin ang="5400012" scaled="0"/>
              </a:gradFill>
              <a:ln>
                <a:noFill/>
              </a:ln>
            </p:spPr>
          </p:sp>
          <p:sp>
            <p:nvSpPr>
              <p:cNvPr id="542" name="Shape 542"/>
              <p:cNvSpPr/>
              <p:nvPr/>
            </p:nvSpPr>
            <p:spPr>
              <a:xfrm>
                <a:off x="11772900" y="5551487"/>
                <a:ext cx="157200" cy="155699"/>
              </a:xfrm>
              <a:custGeom>
                <a:avLst/>
                <a:gdLst/>
                <a:ahLst/>
                <a:cxnLst/>
                <a:rect l="0" t="0" r="0" b="0"/>
                <a:pathLst>
                  <a:path w="120000" h="120000" extrusionOk="0">
                    <a:moveTo>
                      <a:pt x="61818" y="120000"/>
                    </a:moveTo>
                    <a:cubicBezTo>
                      <a:pt x="29090" y="120000"/>
                      <a:pt x="0" y="90909"/>
                      <a:pt x="0" y="58181"/>
                    </a:cubicBezTo>
                    <a:cubicBezTo>
                      <a:pt x="0" y="25454"/>
                      <a:pt x="29090" y="0"/>
                      <a:pt x="61818" y="0"/>
                    </a:cubicBezTo>
                    <a:cubicBezTo>
                      <a:pt x="94545" y="0"/>
                      <a:pt x="120000" y="25454"/>
                      <a:pt x="120000" y="58181"/>
                    </a:cubicBezTo>
                    <a:cubicBezTo>
                      <a:pt x="120000" y="90909"/>
                      <a:pt x="94545" y="120000"/>
                      <a:pt x="61818" y="120000"/>
                    </a:cubicBezTo>
                    <a:close/>
                    <a:moveTo>
                      <a:pt x="61818" y="14545"/>
                    </a:moveTo>
                    <a:cubicBezTo>
                      <a:pt x="36363" y="14545"/>
                      <a:pt x="14545" y="32727"/>
                      <a:pt x="14545" y="58181"/>
                    </a:cubicBezTo>
                    <a:cubicBezTo>
                      <a:pt x="14545" y="83636"/>
                      <a:pt x="36363" y="105454"/>
                      <a:pt x="61818" y="105454"/>
                    </a:cubicBezTo>
                    <a:cubicBezTo>
                      <a:pt x="83636" y="105454"/>
                      <a:pt x="105454" y="83636"/>
                      <a:pt x="105454" y="58181"/>
                    </a:cubicBezTo>
                    <a:cubicBezTo>
                      <a:pt x="105454" y="32727"/>
                      <a:pt x="83636" y="14545"/>
                      <a:pt x="61818" y="14545"/>
                    </a:cubicBezTo>
                    <a:close/>
                  </a:path>
                </a:pathLst>
              </a:custGeom>
              <a:gradFill>
                <a:gsLst>
                  <a:gs pos="0">
                    <a:srgbClr val="82FFFF">
                      <a:alpha val="80000"/>
                    </a:srgbClr>
                  </a:gs>
                  <a:gs pos="100000">
                    <a:srgbClr val="3B95DE">
                      <a:alpha val="60000"/>
                    </a:srgbClr>
                  </a:gs>
                </a:gsLst>
                <a:lin ang="5400012" scaled="0"/>
              </a:gradFill>
              <a:ln>
                <a:noFill/>
              </a:ln>
            </p:spPr>
            <p:txBody>
              <a:bodyPr lIns="68575" tIns="68575" rIns="68575" bIns="68575" anchor="ctr" anchorCtr="0">
                <a:noAutofit/>
              </a:bodyPr>
              <a:lstStyle/>
              <a:p>
                <a:pPr>
                  <a:spcBef>
                    <a:spcPts val="0"/>
                  </a:spcBef>
                  <a:buNone/>
                </a:pPr>
                <a:endParaRPr/>
              </a:p>
            </p:txBody>
          </p:sp>
          <p:sp>
            <p:nvSpPr>
              <p:cNvPr id="543" name="Shape 543"/>
              <p:cNvSpPr/>
              <p:nvPr/>
            </p:nvSpPr>
            <p:spPr>
              <a:xfrm>
                <a:off x="11710986" y="4763"/>
                <a:ext cx="304799" cy="1544700"/>
              </a:xfrm>
              <a:custGeom>
                <a:avLst/>
                <a:gdLst/>
                <a:ahLst/>
                <a:cxnLst/>
                <a:rect l="0" t="0" r="0" b="0"/>
                <a:pathLst>
                  <a:path w="120000" h="120000" extrusionOk="0">
                    <a:moveTo>
                      <a:pt x="9375" y="120000"/>
                    </a:moveTo>
                    <a:lnTo>
                      <a:pt x="0" y="120000"/>
                    </a:lnTo>
                    <a:lnTo>
                      <a:pt x="0" y="97430"/>
                    </a:lnTo>
                    <a:lnTo>
                      <a:pt x="108750" y="75724"/>
                    </a:lnTo>
                    <a:lnTo>
                      <a:pt x="108750" y="0"/>
                    </a:lnTo>
                    <a:lnTo>
                      <a:pt x="120000" y="0"/>
                    </a:lnTo>
                    <a:lnTo>
                      <a:pt x="120000" y="76464"/>
                    </a:lnTo>
                    <a:lnTo>
                      <a:pt x="9375" y="98170"/>
                    </a:lnTo>
                    <a:lnTo>
                      <a:pt x="9375" y="120000"/>
                    </a:lnTo>
                    <a:close/>
                  </a:path>
                </a:pathLst>
              </a:custGeom>
              <a:gradFill>
                <a:gsLst>
                  <a:gs pos="0">
                    <a:srgbClr val="82FFFF">
                      <a:alpha val="80000"/>
                    </a:srgbClr>
                  </a:gs>
                  <a:gs pos="100000">
                    <a:srgbClr val="3B95DE">
                      <a:alpha val="60000"/>
                    </a:srgbClr>
                  </a:gs>
                </a:gsLst>
                <a:lin ang="5400012" scaled="0"/>
              </a:gradFill>
              <a:ln>
                <a:noFill/>
              </a:ln>
            </p:spPr>
          </p:sp>
          <p:sp>
            <p:nvSpPr>
              <p:cNvPr id="544" name="Shape 544"/>
              <p:cNvSpPr/>
              <p:nvPr/>
            </p:nvSpPr>
            <p:spPr>
              <a:xfrm>
                <a:off x="11636375" y="4867275"/>
                <a:ext cx="1890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12" scaled="0"/>
              </a:gradFill>
              <a:ln>
                <a:noFill/>
              </a:ln>
            </p:spPr>
            <p:txBody>
              <a:bodyPr lIns="68575" tIns="68575" rIns="68575" bIns="68575" anchor="ctr" anchorCtr="0">
                <a:noAutofit/>
              </a:bodyPr>
              <a:lstStyle/>
              <a:p>
                <a:pPr>
                  <a:spcBef>
                    <a:spcPts val="0"/>
                  </a:spcBef>
                  <a:buNone/>
                </a:pPr>
                <a:endParaRPr/>
              </a:p>
            </p:txBody>
          </p:sp>
          <p:sp>
            <p:nvSpPr>
              <p:cNvPr id="545" name="Shape 545"/>
              <p:cNvSpPr/>
              <p:nvPr/>
            </p:nvSpPr>
            <p:spPr>
              <a:xfrm>
                <a:off x="11441111" y="5046662"/>
                <a:ext cx="308100" cy="1801800"/>
              </a:xfrm>
              <a:custGeom>
                <a:avLst/>
                <a:gdLst/>
                <a:ahLst/>
                <a:cxnLst/>
                <a:rect l="0" t="0" r="0" b="0"/>
                <a:pathLst>
                  <a:path w="120000" h="120000" extrusionOk="0">
                    <a:moveTo>
                      <a:pt x="11134" y="120000"/>
                    </a:moveTo>
                    <a:lnTo>
                      <a:pt x="0" y="120000"/>
                    </a:lnTo>
                    <a:lnTo>
                      <a:pt x="0" y="37427"/>
                    </a:lnTo>
                    <a:lnTo>
                      <a:pt x="108865" y="18713"/>
                    </a:lnTo>
                    <a:lnTo>
                      <a:pt x="108865" y="0"/>
                    </a:lnTo>
                    <a:lnTo>
                      <a:pt x="120000" y="0"/>
                    </a:lnTo>
                    <a:lnTo>
                      <a:pt x="120000" y="19348"/>
                    </a:lnTo>
                    <a:lnTo>
                      <a:pt x="11134" y="38061"/>
                    </a:lnTo>
                    <a:lnTo>
                      <a:pt x="11134" y="120000"/>
                    </a:lnTo>
                    <a:close/>
                  </a:path>
                </a:pathLst>
              </a:custGeom>
              <a:gradFill>
                <a:gsLst>
                  <a:gs pos="0">
                    <a:srgbClr val="82FFFF">
                      <a:alpha val="80000"/>
                    </a:srgbClr>
                  </a:gs>
                  <a:gs pos="100000">
                    <a:srgbClr val="3B95DE">
                      <a:alpha val="60000"/>
                    </a:srgbClr>
                  </a:gs>
                </a:gsLst>
                <a:lin ang="5400012" scaled="0"/>
              </a:gradFill>
              <a:ln>
                <a:noFill/>
              </a:ln>
            </p:spPr>
          </p:sp>
          <p:sp>
            <p:nvSpPr>
              <p:cNvPr id="546" name="Shape 546"/>
              <p:cNvSpPr/>
              <p:nvPr/>
            </p:nvSpPr>
            <p:spPr>
              <a:xfrm>
                <a:off x="11849100" y="6416675"/>
                <a:ext cx="190500" cy="189000"/>
              </a:xfrm>
              <a:custGeom>
                <a:avLst/>
                <a:gdLst/>
                <a:ahLst/>
                <a:cxnLst/>
                <a:rect l="0" t="0" r="0" b="0"/>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gradFill>
                <a:gsLst>
                  <a:gs pos="0">
                    <a:srgbClr val="82FFFF">
                      <a:alpha val="80000"/>
                    </a:srgbClr>
                  </a:gs>
                  <a:gs pos="100000">
                    <a:srgbClr val="3B95DE">
                      <a:alpha val="60000"/>
                    </a:srgbClr>
                  </a:gs>
                </a:gsLst>
                <a:lin ang="5400012" scaled="0"/>
              </a:gradFill>
              <a:ln>
                <a:noFill/>
              </a:ln>
            </p:spPr>
            <p:txBody>
              <a:bodyPr lIns="68575" tIns="68575" rIns="68575" bIns="68575" anchor="ctr" anchorCtr="0">
                <a:noAutofit/>
              </a:bodyPr>
              <a:lstStyle/>
              <a:p>
                <a:pPr>
                  <a:spcBef>
                    <a:spcPts val="0"/>
                  </a:spcBef>
                  <a:buNone/>
                </a:pPr>
                <a:endParaRPr/>
              </a:p>
            </p:txBody>
          </p:sp>
          <p:sp>
            <p:nvSpPr>
              <p:cNvPr id="547" name="Shape 547"/>
              <p:cNvSpPr/>
              <p:nvPr/>
            </p:nvSpPr>
            <p:spPr>
              <a:xfrm>
                <a:off x="11939586" y="6596063"/>
                <a:ext cx="23699" cy="252300"/>
              </a:xfrm>
              <a:prstGeom prst="rect">
                <a:avLst/>
              </a:prstGeom>
              <a:gradFill>
                <a:gsLst>
                  <a:gs pos="0">
                    <a:srgbClr val="82FFFF">
                      <a:alpha val="80000"/>
                    </a:srgbClr>
                  </a:gs>
                  <a:gs pos="100000">
                    <a:srgbClr val="3B95DE">
                      <a:alpha val="60000"/>
                    </a:srgbClr>
                  </a:gs>
                </a:gsLst>
                <a:lin ang="5400012" scaled="0"/>
              </a:gradFill>
              <a:ln>
                <a:noFill/>
              </a:ln>
            </p:spPr>
            <p:txBody>
              <a:bodyPr lIns="68575" tIns="68575" rIns="68575" bIns="68575" anchor="ctr" anchorCtr="0">
                <a:noAutofit/>
              </a:bodyPr>
              <a:lstStyle/>
              <a:p>
                <a:pPr>
                  <a:spcBef>
                    <a:spcPts val="0"/>
                  </a:spcBef>
                  <a:buNone/>
                </a:pPr>
                <a:endParaRPr/>
              </a:p>
            </p:txBody>
          </p:sp>
        </p:grpSp>
      </p:grpSp>
      <p:sp>
        <p:nvSpPr>
          <p:cNvPr id="548" name="Shape 548"/>
          <p:cNvSpPr txBox="1">
            <a:spLocks noGrp="1"/>
          </p:cNvSpPr>
          <p:nvPr>
            <p:ph type="title"/>
          </p:nvPr>
        </p:nvSpPr>
        <p:spPr>
          <a:xfrm>
            <a:off x="856059" y="463888"/>
            <a:ext cx="7429500" cy="1109100"/>
          </a:xfrm>
          <a:prstGeom prst="rect">
            <a:avLst/>
          </a:prstGeom>
          <a:noFill/>
          <a:ln>
            <a:noFill/>
          </a:ln>
        </p:spPr>
        <p:txBody>
          <a:bodyPr lIns="68575" tIns="68575" rIns="68575" bIns="68575" anchor="ctr" anchorCtr="0"/>
          <a:lstStyle>
            <a:lvl1pPr marL="0" marR="0" indent="0" algn="l" rtl="0">
              <a:lnSpc>
                <a:spcPct val="90000"/>
              </a:lnSpc>
              <a:spcBef>
                <a:spcPts val="0"/>
              </a:spcBef>
              <a:buClr>
                <a:schemeClr val="lt1"/>
              </a:buClr>
              <a:buSzPct val="40740"/>
              <a:buFont typeface="Questrial"/>
              <a:buNone/>
              <a:defRPr sz="2700" b="0" i="0" u="none" strike="noStrike" cap="none" baseline="0">
                <a:solidFill>
                  <a:schemeClr val="lt1"/>
                </a:solidFill>
                <a:latin typeface="Questrial"/>
                <a:ea typeface="Questrial"/>
                <a:cs typeface="Questrial"/>
                <a:sym typeface="Questrial"/>
              </a:defRPr>
            </a:lvl1pPr>
            <a:lvl2pPr marL="0" marR="0" indent="0" algn="l" rtl="0">
              <a:spcBef>
                <a:spcPts val="0"/>
              </a:spcBef>
              <a:buSzPct val="100000"/>
              <a:defRPr sz="1100"/>
            </a:lvl2pPr>
            <a:lvl3pPr marL="0" marR="0" indent="0" algn="l" rtl="0">
              <a:spcBef>
                <a:spcPts val="0"/>
              </a:spcBef>
              <a:buSzPct val="100000"/>
              <a:defRPr sz="1100"/>
            </a:lvl3pPr>
            <a:lvl4pPr marL="0" marR="0" indent="0" algn="l" rtl="0">
              <a:spcBef>
                <a:spcPts val="0"/>
              </a:spcBef>
              <a:buSzPct val="100000"/>
              <a:defRPr sz="1100"/>
            </a:lvl4pPr>
            <a:lvl5pPr marL="0" marR="0" indent="0" algn="l" rtl="0">
              <a:spcBef>
                <a:spcPts val="0"/>
              </a:spcBef>
              <a:buSzPct val="100000"/>
              <a:defRPr sz="1100"/>
            </a:lvl5pPr>
            <a:lvl6pPr marL="0" marR="0" indent="0" algn="l" rtl="0">
              <a:spcBef>
                <a:spcPts val="0"/>
              </a:spcBef>
              <a:buSzPct val="100000"/>
              <a:defRPr sz="1100"/>
            </a:lvl6pPr>
            <a:lvl7pPr marL="0" marR="0" indent="0" algn="l" rtl="0">
              <a:spcBef>
                <a:spcPts val="0"/>
              </a:spcBef>
              <a:buSzPct val="100000"/>
              <a:defRPr sz="1100"/>
            </a:lvl7pPr>
            <a:lvl8pPr marL="0" marR="0" indent="0" algn="l" rtl="0">
              <a:spcBef>
                <a:spcPts val="0"/>
              </a:spcBef>
              <a:buSzPct val="100000"/>
              <a:defRPr sz="1100"/>
            </a:lvl8pPr>
            <a:lvl9pPr marL="0" marR="0" indent="0" algn="l" rtl="0">
              <a:spcBef>
                <a:spcPts val="0"/>
              </a:spcBef>
              <a:buSzPct val="100000"/>
              <a:defRPr sz="1100"/>
            </a:lvl9pPr>
          </a:lstStyle>
          <a:p>
            <a:endParaRPr/>
          </a:p>
        </p:txBody>
      </p:sp>
      <p:sp>
        <p:nvSpPr>
          <p:cNvPr id="549" name="Shape 549"/>
          <p:cNvSpPr txBox="1">
            <a:spLocks noGrp="1"/>
          </p:cNvSpPr>
          <p:nvPr>
            <p:ph type="body" idx="1"/>
          </p:nvPr>
        </p:nvSpPr>
        <p:spPr>
          <a:xfrm>
            <a:off x="856058" y="1687115"/>
            <a:ext cx="7429500" cy="2656500"/>
          </a:xfrm>
          <a:prstGeom prst="rect">
            <a:avLst/>
          </a:prstGeom>
          <a:noFill/>
          <a:ln>
            <a:noFill/>
          </a:ln>
        </p:spPr>
        <p:txBody>
          <a:bodyPr lIns="68575" tIns="68575" rIns="68575" bIns="68575" anchor="t" anchorCtr="0"/>
          <a:lstStyle>
            <a:lvl1pPr marL="177800" marR="0" indent="-38100" algn="l" rtl="0">
              <a:lnSpc>
                <a:spcPct val="120000"/>
              </a:lnSpc>
              <a:spcBef>
                <a:spcPts val="800"/>
              </a:spcBef>
              <a:buClr>
                <a:schemeClr val="lt1"/>
              </a:buClr>
              <a:buSzPct val="61111"/>
              <a:buFont typeface="Arial"/>
              <a:buChar char="•"/>
              <a:defRPr sz="1800" b="0" i="0" u="none" strike="noStrike" cap="none" baseline="0">
                <a:solidFill>
                  <a:schemeClr val="lt1"/>
                </a:solidFill>
                <a:latin typeface="Questrial"/>
                <a:ea typeface="Questrial"/>
                <a:cs typeface="Questrial"/>
                <a:sym typeface="Questrial"/>
              </a:defRPr>
            </a:lvl1pPr>
            <a:lvl2pPr marL="520700" marR="0" indent="-63500" algn="l" rtl="0">
              <a:lnSpc>
                <a:spcPct val="120000"/>
              </a:lnSpc>
              <a:spcBef>
                <a:spcPts val="400"/>
              </a:spcBef>
              <a:buClr>
                <a:schemeClr val="lt1"/>
              </a:buClr>
              <a:buSzPct val="73333"/>
              <a:buFont typeface="Arial"/>
              <a:buChar char="•"/>
              <a:defRPr sz="1500" b="0" i="0" u="none" strike="noStrike" cap="none" baseline="0">
                <a:solidFill>
                  <a:schemeClr val="lt1"/>
                </a:solidFill>
                <a:latin typeface="Questrial"/>
                <a:ea typeface="Questrial"/>
                <a:cs typeface="Questrial"/>
                <a:sym typeface="Questrial"/>
              </a:defRPr>
            </a:lvl2pPr>
            <a:lvl3pPr marL="863600" marR="0" indent="-76200" algn="l" rtl="0">
              <a:lnSpc>
                <a:spcPct val="120000"/>
              </a:lnSpc>
              <a:spcBef>
                <a:spcPts val="400"/>
              </a:spcBef>
              <a:buClr>
                <a:schemeClr val="lt1"/>
              </a:buClr>
              <a:buSzPct val="78571"/>
              <a:buFont typeface="Arial"/>
              <a:buChar char="•"/>
              <a:defRPr sz="1400" b="0" i="0" u="none" strike="noStrike" cap="none" baseline="0">
                <a:solidFill>
                  <a:schemeClr val="lt1"/>
                </a:solidFill>
                <a:latin typeface="Questrial"/>
                <a:ea typeface="Questrial"/>
                <a:cs typeface="Questrial"/>
                <a:sym typeface="Questrial"/>
              </a:defRPr>
            </a:lvl3pPr>
            <a:lvl4pPr marL="1206500" marR="0" indent="-76200" algn="l" rtl="0">
              <a:lnSpc>
                <a:spcPct val="120000"/>
              </a:lnSpc>
              <a:spcBef>
                <a:spcPts val="400"/>
              </a:spcBef>
              <a:buClr>
                <a:schemeClr val="lt1"/>
              </a:buClr>
              <a:buSzPct val="91666"/>
              <a:buFont typeface="Arial"/>
              <a:buChar char="•"/>
              <a:defRPr sz="1200" b="0" i="0" u="none" strike="noStrike" cap="none" baseline="0">
                <a:solidFill>
                  <a:schemeClr val="lt1"/>
                </a:solidFill>
                <a:latin typeface="Questrial"/>
                <a:ea typeface="Questrial"/>
                <a:cs typeface="Questrial"/>
                <a:sym typeface="Questrial"/>
              </a:defRPr>
            </a:lvl4pPr>
            <a:lvl5pPr marL="1549400" marR="0" indent="-76200" algn="l" rtl="0">
              <a:lnSpc>
                <a:spcPct val="120000"/>
              </a:lnSpc>
              <a:spcBef>
                <a:spcPts val="400"/>
              </a:spcBef>
              <a:buClr>
                <a:schemeClr val="lt1"/>
              </a:buClr>
              <a:buSzPct val="91666"/>
              <a:buFont typeface="Arial"/>
              <a:buChar char="•"/>
              <a:defRPr sz="1200" b="0" i="0" u="none" strike="noStrike" cap="none" baseline="0">
                <a:solidFill>
                  <a:schemeClr val="lt1"/>
                </a:solidFill>
                <a:latin typeface="Questrial"/>
                <a:ea typeface="Questrial"/>
                <a:cs typeface="Questrial"/>
                <a:sym typeface="Questrial"/>
              </a:defRPr>
            </a:lvl5pPr>
            <a:lvl6pPr marL="1892300" marR="0" indent="-88900" algn="l" rtl="0">
              <a:lnSpc>
                <a:spcPct val="120000"/>
              </a:lnSpc>
              <a:spcBef>
                <a:spcPts val="400"/>
              </a:spcBef>
              <a:buClr>
                <a:schemeClr val="lt1"/>
              </a:buClr>
              <a:buSzPct val="100000"/>
              <a:buFont typeface="Arial"/>
              <a:buChar char="•"/>
              <a:defRPr sz="1100" b="0" i="0" u="none" strike="noStrike" cap="none" baseline="0">
                <a:solidFill>
                  <a:schemeClr val="lt1"/>
                </a:solidFill>
                <a:latin typeface="Questrial"/>
                <a:ea typeface="Questrial"/>
                <a:cs typeface="Questrial"/>
                <a:sym typeface="Questrial"/>
              </a:defRPr>
            </a:lvl6pPr>
            <a:lvl7pPr marL="2235200" marR="0" indent="-88900" algn="l" rtl="0">
              <a:lnSpc>
                <a:spcPct val="120000"/>
              </a:lnSpc>
              <a:spcBef>
                <a:spcPts val="400"/>
              </a:spcBef>
              <a:buClr>
                <a:schemeClr val="lt1"/>
              </a:buClr>
              <a:buSzPct val="100000"/>
              <a:buFont typeface="Arial"/>
              <a:buChar char="•"/>
              <a:defRPr sz="1100" b="0" i="0" u="none" strike="noStrike" cap="none" baseline="0">
                <a:solidFill>
                  <a:schemeClr val="lt1"/>
                </a:solidFill>
                <a:latin typeface="Questrial"/>
                <a:ea typeface="Questrial"/>
                <a:cs typeface="Questrial"/>
                <a:sym typeface="Questrial"/>
              </a:defRPr>
            </a:lvl7pPr>
            <a:lvl8pPr marL="2578100" marR="0" indent="-88900" algn="l" rtl="0">
              <a:lnSpc>
                <a:spcPct val="120000"/>
              </a:lnSpc>
              <a:spcBef>
                <a:spcPts val="400"/>
              </a:spcBef>
              <a:buClr>
                <a:schemeClr val="lt1"/>
              </a:buClr>
              <a:buSzPct val="100000"/>
              <a:buFont typeface="Arial"/>
              <a:buChar char="•"/>
              <a:defRPr sz="1100" b="0" i="0" u="none" strike="noStrike" cap="none" baseline="0">
                <a:solidFill>
                  <a:schemeClr val="lt1"/>
                </a:solidFill>
                <a:latin typeface="Questrial"/>
                <a:ea typeface="Questrial"/>
                <a:cs typeface="Questrial"/>
                <a:sym typeface="Questrial"/>
              </a:defRPr>
            </a:lvl8pPr>
            <a:lvl9pPr marL="2921000" marR="0" indent="-88900" algn="l" rtl="0">
              <a:lnSpc>
                <a:spcPct val="120000"/>
              </a:lnSpc>
              <a:spcBef>
                <a:spcPts val="400"/>
              </a:spcBef>
              <a:buClr>
                <a:schemeClr val="lt1"/>
              </a:buClr>
              <a:buSzPct val="100000"/>
              <a:buFont typeface="Arial"/>
              <a:buChar char="•"/>
              <a:defRPr sz="1100" b="0" i="0" u="none" strike="noStrike" cap="none" baseline="0">
                <a:solidFill>
                  <a:schemeClr val="lt1"/>
                </a:solidFill>
                <a:latin typeface="Questrial"/>
                <a:ea typeface="Questrial"/>
                <a:cs typeface="Questrial"/>
                <a:sym typeface="Questrial"/>
              </a:defRPr>
            </a:lvl9pPr>
          </a:lstStyle>
          <a:p>
            <a:endParaRPr/>
          </a:p>
        </p:txBody>
      </p:sp>
      <p:sp>
        <p:nvSpPr>
          <p:cNvPr id="550" name="Shape 550"/>
          <p:cNvSpPr txBox="1">
            <a:spLocks noGrp="1"/>
          </p:cNvSpPr>
          <p:nvPr>
            <p:ph type="dt" idx="10"/>
          </p:nvPr>
        </p:nvSpPr>
        <p:spPr>
          <a:xfrm>
            <a:off x="5592690" y="4412457"/>
            <a:ext cx="2057400" cy="273900"/>
          </a:xfrm>
          <a:prstGeom prst="rect">
            <a:avLst/>
          </a:prstGeom>
          <a:noFill/>
          <a:ln>
            <a:noFill/>
          </a:ln>
        </p:spPr>
        <p:txBody>
          <a:bodyPr lIns="68575" tIns="68575" rIns="68575" bIns="68575" anchor="ctr" anchorCtr="0"/>
          <a:lstStyle>
            <a:lvl1pPr marL="0" marR="0" indent="0" algn="r" rtl="0">
              <a:spcBef>
                <a:spcPts val="0"/>
              </a:spcBef>
              <a:buSzPct val="137500"/>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551" name="Shape 551"/>
          <p:cNvSpPr txBox="1">
            <a:spLocks noGrp="1"/>
          </p:cNvSpPr>
          <p:nvPr>
            <p:ph type="ftr" idx="11"/>
          </p:nvPr>
        </p:nvSpPr>
        <p:spPr>
          <a:xfrm>
            <a:off x="856058" y="4412456"/>
            <a:ext cx="4679400" cy="273900"/>
          </a:xfrm>
          <a:prstGeom prst="rect">
            <a:avLst/>
          </a:prstGeom>
          <a:noFill/>
          <a:ln>
            <a:noFill/>
          </a:ln>
        </p:spPr>
        <p:txBody>
          <a:bodyPr lIns="68575" tIns="68575" rIns="68575" bIns="68575" anchor="ctr" anchorCtr="0"/>
          <a:lstStyle>
            <a:lvl1pPr marL="0" marR="0" indent="0" algn="l" rtl="0">
              <a:spcBef>
                <a:spcPts val="0"/>
              </a:spcBef>
              <a:buSzPct val="137500"/>
              <a:defRPr sz="800" b="0" i="0" u="none" strike="noStrike" cap="none" baseline="0">
                <a:solidFill>
                  <a:schemeClr val="lt1"/>
                </a:solidFill>
                <a:latin typeface="Questrial"/>
                <a:ea typeface="Questrial"/>
                <a:cs typeface="Questrial"/>
                <a:sym typeface="Questrial"/>
              </a:defRPr>
            </a:lvl1pPr>
            <a:lvl2pPr marL="342900" marR="0" indent="0" algn="l" rtl="0">
              <a:spcBef>
                <a:spcPts val="0"/>
              </a:spcBef>
              <a:buSzPct val="78571"/>
              <a:defRPr sz="1400" b="0" i="0" u="none" strike="noStrike" cap="none" baseline="0">
                <a:solidFill>
                  <a:schemeClr val="lt1"/>
                </a:solidFill>
                <a:latin typeface="Questrial"/>
                <a:ea typeface="Questrial"/>
                <a:cs typeface="Questrial"/>
                <a:sym typeface="Questrial"/>
              </a:defRPr>
            </a:lvl2pPr>
            <a:lvl3pPr marL="685800" marR="0" indent="0" algn="l" rtl="0">
              <a:spcBef>
                <a:spcPts val="0"/>
              </a:spcBef>
              <a:buSzPct val="78571"/>
              <a:defRPr sz="1400" b="0" i="0" u="none" strike="noStrike" cap="none" baseline="0">
                <a:solidFill>
                  <a:schemeClr val="lt1"/>
                </a:solidFill>
                <a:latin typeface="Questrial"/>
                <a:ea typeface="Questrial"/>
                <a:cs typeface="Questrial"/>
                <a:sym typeface="Questrial"/>
              </a:defRPr>
            </a:lvl3pPr>
            <a:lvl4pPr marL="1028700" marR="0" indent="0" algn="l" rtl="0">
              <a:spcBef>
                <a:spcPts val="0"/>
              </a:spcBef>
              <a:buSzPct val="78571"/>
              <a:defRPr sz="1400" b="0" i="0" u="none" strike="noStrike" cap="none" baseline="0">
                <a:solidFill>
                  <a:schemeClr val="lt1"/>
                </a:solidFill>
                <a:latin typeface="Questrial"/>
                <a:ea typeface="Questrial"/>
                <a:cs typeface="Questrial"/>
                <a:sym typeface="Questrial"/>
              </a:defRPr>
            </a:lvl4pPr>
            <a:lvl5pPr marL="1371600" marR="0" indent="0" algn="l" rtl="0">
              <a:spcBef>
                <a:spcPts val="0"/>
              </a:spcBef>
              <a:buSzPct val="78571"/>
              <a:defRPr sz="1400" b="0" i="0" u="none" strike="noStrike" cap="none" baseline="0">
                <a:solidFill>
                  <a:schemeClr val="lt1"/>
                </a:solidFill>
                <a:latin typeface="Questrial"/>
                <a:ea typeface="Questrial"/>
                <a:cs typeface="Questrial"/>
                <a:sym typeface="Questrial"/>
              </a:defRPr>
            </a:lvl5pPr>
            <a:lvl6pPr marL="1714500" marR="0" indent="0" algn="l" rtl="0">
              <a:spcBef>
                <a:spcPts val="0"/>
              </a:spcBef>
              <a:buSzPct val="78571"/>
              <a:defRPr sz="1400" b="0" i="0" u="none" strike="noStrike" cap="none" baseline="0">
                <a:solidFill>
                  <a:schemeClr val="lt1"/>
                </a:solidFill>
                <a:latin typeface="Questrial"/>
                <a:ea typeface="Questrial"/>
                <a:cs typeface="Questrial"/>
                <a:sym typeface="Questrial"/>
              </a:defRPr>
            </a:lvl6pPr>
            <a:lvl7pPr marL="2057400" marR="0" indent="0" algn="l" rtl="0">
              <a:spcBef>
                <a:spcPts val="0"/>
              </a:spcBef>
              <a:buSzPct val="78571"/>
              <a:defRPr sz="1400" b="0" i="0" u="none" strike="noStrike" cap="none" baseline="0">
                <a:solidFill>
                  <a:schemeClr val="lt1"/>
                </a:solidFill>
                <a:latin typeface="Questrial"/>
                <a:ea typeface="Questrial"/>
                <a:cs typeface="Questrial"/>
                <a:sym typeface="Questrial"/>
              </a:defRPr>
            </a:lvl7pPr>
            <a:lvl8pPr marL="2400300" marR="0" indent="0" algn="l" rtl="0">
              <a:spcBef>
                <a:spcPts val="0"/>
              </a:spcBef>
              <a:buSzPct val="78571"/>
              <a:defRPr sz="1400" b="0" i="0" u="none" strike="noStrike" cap="none" baseline="0">
                <a:solidFill>
                  <a:schemeClr val="lt1"/>
                </a:solidFill>
                <a:latin typeface="Questrial"/>
                <a:ea typeface="Questrial"/>
                <a:cs typeface="Questrial"/>
                <a:sym typeface="Questrial"/>
              </a:defRPr>
            </a:lvl8pPr>
            <a:lvl9pPr marL="2743200" marR="0" indent="0" algn="l" rtl="0">
              <a:spcBef>
                <a:spcPts val="0"/>
              </a:spcBef>
              <a:buSzPct val="78571"/>
              <a:defRPr sz="1400" b="0" i="0" u="none" strike="noStrike" cap="none" baseline="0">
                <a:solidFill>
                  <a:schemeClr val="lt1"/>
                </a:solidFill>
                <a:latin typeface="Questrial"/>
                <a:ea typeface="Questrial"/>
                <a:cs typeface="Questrial"/>
                <a:sym typeface="Questrial"/>
              </a:defRPr>
            </a:lvl9pPr>
          </a:lstStyle>
          <a:p>
            <a:endParaRPr/>
          </a:p>
        </p:txBody>
      </p:sp>
      <p:sp>
        <p:nvSpPr>
          <p:cNvPr id="552" name="Shape 552"/>
          <p:cNvSpPr txBox="1">
            <a:spLocks noGrp="1"/>
          </p:cNvSpPr>
          <p:nvPr>
            <p:ph type="sldNum" idx="12"/>
          </p:nvPr>
        </p:nvSpPr>
        <p:spPr>
          <a:xfrm>
            <a:off x="7707240" y="4412455"/>
            <a:ext cx="578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800" b="0" i="0" u="none" strike="noStrike" cap="none" baseline="0">
                <a:solidFill>
                  <a:schemeClr val="lt1"/>
                </a:solidFill>
                <a:latin typeface="Questrial"/>
                <a:ea typeface="Questrial"/>
                <a:cs typeface="Questrial"/>
                <a:sym typeface="Questrial"/>
              </a:rPr>
              <a:t>‹#›</a:t>
            </a:fld>
            <a:endParaRPr lang="en" sz="800" b="0" i="0" u="none" strike="noStrike" cap="none" baseline="0">
              <a:solidFill>
                <a:schemeClr val="lt1"/>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3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4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s://danielsongroup.org/special-education/" TargetMode="External"/><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TMLzXzgB_s" TargetMode="External"/><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598100" y="1775222"/>
            <a:ext cx="8222100" cy="838799"/>
          </a:xfrm>
          <a:prstGeom prst="rect">
            <a:avLst/>
          </a:prstGeom>
        </p:spPr>
        <p:txBody>
          <a:bodyPr lIns="91425" tIns="91425" rIns="91425" bIns="91425" anchor="b" anchorCtr="0">
            <a:noAutofit/>
          </a:bodyPr>
          <a:lstStyle/>
          <a:p>
            <a:pPr rtl="0">
              <a:spcBef>
                <a:spcPts val="0"/>
              </a:spcBef>
              <a:buNone/>
            </a:pPr>
            <a:r>
              <a:rPr lang="en" sz="3600"/>
              <a:t>Erie 1 BOCES </a:t>
            </a:r>
          </a:p>
          <a:p>
            <a:pPr rtl="0">
              <a:spcBef>
                <a:spcPts val="0"/>
              </a:spcBef>
              <a:buNone/>
            </a:pPr>
            <a:endParaRPr sz="3600"/>
          </a:p>
          <a:p>
            <a:pPr>
              <a:spcBef>
                <a:spcPts val="0"/>
              </a:spcBef>
              <a:buNone/>
            </a:pPr>
            <a:r>
              <a:rPr lang="en" sz="3600"/>
              <a:t>Admin Session : Managing Classrooms</a:t>
            </a:r>
          </a:p>
        </p:txBody>
      </p:sp>
      <p:sp>
        <p:nvSpPr>
          <p:cNvPr id="85" name="Shape 85"/>
          <p:cNvSpPr txBox="1">
            <a:spLocks noGrp="1"/>
          </p:cNvSpPr>
          <p:nvPr>
            <p:ph type="subTitle" idx="1"/>
          </p:nvPr>
        </p:nvSpPr>
        <p:spPr>
          <a:xfrm>
            <a:off x="598094" y="2715925"/>
            <a:ext cx="4085699" cy="432899"/>
          </a:xfrm>
          <a:prstGeom prst="rect">
            <a:avLst/>
          </a:prstGeom>
        </p:spPr>
        <p:txBody>
          <a:bodyPr lIns="91425" tIns="91425" rIns="91425" bIns="91425" anchor="t" anchorCtr="0">
            <a:noAutofit/>
          </a:bodyPr>
          <a:lstStyle/>
          <a:p>
            <a:pPr>
              <a:spcBef>
                <a:spcPts val="0"/>
              </a:spcBef>
              <a:buNone/>
            </a:pPr>
            <a:r>
              <a:rPr lang="en"/>
              <a:t>December 1, 2015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Teaching Standards</a:t>
            </a:r>
          </a:p>
        </p:txBody>
      </p:sp>
      <p:sp>
        <p:nvSpPr>
          <p:cNvPr id="281" name="Shape 281"/>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rtl="0">
              <a:spcBef>
                <a:spcPts val="0"/>
              </a:spcBef>
              <a:buNone/>
            </a:pPr>
            <a:r>
              <a:rPr lang="en"/>
              <a:t>Standard 4: Learning Environment</a:t>
            </a:r>
          </a:p>
          <a:p>
            <a:pPr rtl="0">
              <a:spcBef>
                <a:spcPts val="0"/>
              </a:spcBef>
              <a:buNone/>
            </a:pPr>
            <a:r>
              <a:rPr lang="en"/>
              <a:t>4.1 Creates a mutually respectful, safe, and supportive learning environment that is inclusive of every student</a:t>
            </a:r>
          </a:p>
          <a:p>
            <a:pPr rtl="0">
              <a:spcBef>
                <a:spcPts val="0"/>
              </a:spcBef>
              <a:buNone/>
            </a:pPr>
            <a:r>
              <a:rPr lang="en"/>
              <a:t>4.2 Creates an intellectually challenging and stimulating learning environment</a:t>
            </a:r>
          </a:p>
          <a:p>
            <a:pPr rtl="0">
              <a:spcBef>
                <a:spcPts val="0"/>
              </a:spcBef>
              <a:buNone/>
            </a:pPr>
            <a:r>
              <a:rPr lang="en"/>
              <a:t>4.3 Manages the learning environment for the effective operation of the classroom</a:t>
            </a:r>
          </a:p>
          <a:p>
            <a:pPr rtl="0">
              <a:spcBef>
                <a:spcPts val="0"/>
              </a:spcBef>
              <a:buNone/>
            </a:pPr>
            <a:r>
              <a:rPr lang="en"/>
              <a:t>4.4 Organize and utilize available resources [e.g. physical space, time, people, technology] to create a safe and productive learning environment</a:t>
            </a:r>
          </a:p>
          <a:p>
            <a:pPr>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Danielson:</a:t>
            </a:r>
          </a:p>
        </p:txBody>
      </p:sp>
      <p:sp>
        <p:nvSpPr>
          <p:cNvPr id="287" name="Shape 287"/>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pic>
        <p:nvPicPr>
          <p:cNvPr id="288" name="Shape 288"/>
          <p:cNvPicPr preferRelativeResize="0"/>
          <p:nvPr/>
        </p:nvPicPr>
        <p:blipFill>
          <a:blip r:embed="rId3">
            <a:alphaModFix/>
          </a:blip>
          <a:stretch>
            <a:fillRect/>
          </a:stretch>
        </p:blipFill>
        <p:spPr>
          <a:xfrm>
            <a:off x="1118200" y="1452400"/>
            <a:ext cx="5818628" cy="24892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Research Shows… </a:t>
            </a:r>
          </a:p>
        </p:txBody>
      </p:sp>
      <p:sp>
        <p:nvSpPr>
          <p:cNvPr id="294" name="Shape 294"/>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rtl="0">
              <a:spcBef>
                <a:spcPts val="0"/>
              </a:spcBef>
              <a:buNone/>
            </a:pPr>
            <a:r>
              <a:rPr lang="en" sz="2300">
                <a:solidFill>
                  <a:srgbClr val="000000"/>
                </a:solidFill>
                <a:highlight>
                  <a:srgbClr val="FFFFFF"/>
                </a:highlight>
                <a:latin typeface="Arial"/>
                <a:ea typeface="Arial"/>
                <a:cs typeface="Arial"/>
                <a:sym typeface="Arial"/>
              </a:rPr>
              <a:t>“Although research attests that students are most likely to be engaged in learning when they are active and given some choice and control over the learning process—and when the curriculum is individualized, authentic, and related to students' interests—surveys of classroom practices reveal that instruction emphasizing student passivity, rote learning, and routine is the rule rather than the exception” (Goodlad, 1984; Yair, 2000) - </a:t>
            </a:r>
            <a:r>
              <a:rPr lang="en" sz="2300" i="1">
                <a:solidFill>
                  <a:srgbClr val="000000"/>
                </a:solidFill>
                <a:highlight>
                  <a:srgbClr val="FFFFFF"/>
                </a:highlight>
                <a:latin typeface="Arial"/>
                <a:ea typeface="Arial"/>
                <a:cs typeface="Arial"/>
                <a:sym typeface="Arial"/>
              </a:rPr>
              <a:t>Motivating Students to Learn-</a:t>
            </a:r>
            <a:r>
              <a:rPr lang="en" sz="2300" b="1" i="1">
                <a:solidFill>
                  <a:srgbClr val="000000"/>
                </a:solidFill>
                <a:highlight>
                  <a:srgbClr val="FFFFFF"/>
                </a:highlight>
                <a:latin typeface="Arial"/>
                <a:ea typeface="Arial"/>
                <a:cs typeface="Arial"/>
                <a:sym typeface="Arial"/>
              </a:rPr>
              <a:t>Heather Voke - 2002</a:t>
            </a:r>
          </a:p>
          <a:p>
            <a:pPr>
              <a:spcBef>
                <a:spcPts val="0"/>
              </a:spcBef>
              <a:buNone/>
            </a:pPr>
            <a:endParaRPr sz="900">
              <a:solidFill>
                <a:srgbClr val="000000"/>
              </a:solidFill>
              <a:highlight>
                <a:srgbClr val="FFFFFF"/>
              </a:highlight>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AND...</a:t>
            </a:r>
          </a:p>
        </p:txBody>
      </p:sp>
      <p:sp>
        <p:nvSpPr>
          <p:cNvPr id="300" name="Shape 300"/>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r>
              <a:rPr lang="en" sz="2300">
                <a:solidFill>
                  <a:srgbClr val="000000"/>
                </a:solidFill>
                <a:highlight>
                  <a:srgbClr val="FFFFFF"/>
                </a:highlight>
                <a:latin typeface="Arial"/>
                <a:ea typeface="Arial"/>
                <a:cs typeface="Arial"/>
                <a:sym typeface="Arial"/>
              </a:rPr>
              <a:t>Children will be more likely to engage in learning when schools offer an environment that allows these needs to be met (Brooks, 1999). Educators must be attentive not only to teaching methods and the formal curriculum but also to </a:t>
            </a:r>
            <a:r>
              <a:rPr lang="en" sz="2300">
                <a:solidFill>
                  <a:srgbClr val="000000"/>
                </a:solidFill>
                <a:highlight>
                  <a:srgbClr val="FFFF00"/>
                </a:highlight>
                <a:latin typeface="Arial"/>
                <a:ea typeface="Arial"/>
                <a:cs typeface="Arial"/>
                <a:sym typeface="Arial"/>
              </a:rPr>
              <a:t>the larger context of the school culture and disciplinary procedures; grouping practices; relationships between students, teachers, administrators, and parents; the physical structure of the school</a:t>
            </a:r>
            <a:r>
              <a:rPr lang="en" sz="2300">
                <a:solidFill>
                  <a:srgbClr val="000000"/>
                </a:solidFill>
                <a:highlight>
                  <a:srgbClr val="FFFFFF"/>
                </a:highlight>
                <a:latin typeface="Arial"/>
                <a:ea typeface="Arial"/>
                <a:cs typeface="Arial"/>
                <a:sym typeface="Arial"/>
              </a:rPr>
              <a:t>; and assessment strategies (Stipek, 1996; Yair, 2000). - </a:t>
            </a:r>
            <a:r>
              <a:rPr lang="en" sz="2300" i="1">
                <a:solidFill>
                  <a:srgbClr val="000000"/>
                </a:solidFill>
                <a:highlight>
                  <a:srgbClr val="FFFFFF"/>
                </a:highlight>
                <a:latin typeface="Arial"/>
                <a:ea typeface="Arial"/>
                <a:cs typeface="Arial"/>
                <a:sym typeface="Arial"/>
              </a:rPr>
              <a:t>Motivating Students to Learn-</a:t>
            </a:r>
            <a:r>
              <a:rPr lang="en" sz="2300" b="1" i="1">
                <a:solidFill>
                  <a:srgbClr val="000000"/>
                </a:solidFill>
                <a:highlight>
                  <a:srgbClr val="FFFFFF"/>
                </a:highlight>
                <a:latin typeface="Arial"/>
                <a:ea typeface="Arial"/>
                <a:cs typeface="Arial"/>
                <a:sym typeface="Arial"/>
              </a:rPr>
              <a:t>Heather Voke - 2002</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Marzano:</a:t>
            </a:r>
          </a:p>
        </p:txBody>
      </p:sp>
      <p:sp>
        <p:nvSpPr>
          <p:cNvPr id="306" name="Shape 306"/>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pic>
        <p:nvPicPr>
          <p:cNvPr id="307" name="Shape 307"/>
          <p:cNvPicPr preferRelativeResize="0"/>
          <p:nvPr/>
        </p:nvPicPr>
        <p:blipFill>
          <a:blip r:embed="rId3">
            <a:alphaModFix/>
          </a:blip>
          <a:stretch>
            <a:fillRect/>
          </a:stretch>
        </p:blipFill>
        <p:spPr>
          <a:xfrm>
            <a:off x="311700" y="1229875"/>
            <a:ext cx="8520600" cy="33389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Marzano:</a:t>
            </a:r>
          </a:p>
        </p:txBody>
      </p:sp>
      <p:sp>
        <p:nvSpPr>
          <p:cNvPr id="313" name="Shape 313"/>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pic>
        <p:nvPicPr>
          <p:cNvPr id="314" name="Shape 314"/>
          <p:cNvPicPr preferRelativeResize="0"/>
          <p:nvPr/>
        </p:nvPicPr>
        <p:blipFill>
          <a:blip r:embed="rId3">
            <a:alphaModFix/>
          </a:blip>
          <a:stretch>
            <a:fillRect/>
          </a:stretch>
        </p:blipFill>
        <p:spPr>
          <a:xfrm>
            <a:off x="311700" y="1229875"/>
            <a:ext cx="8452949" cy="31696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BUT… </a:t>
            </a:r>
            <a:r>
              <a:rPr lang="en" i="1"/>
              <a:t>There are Barriers</a:t>
            </a:r>
            <a:r>
              <a:rPr lang="en"/>
              <a:t>...</a:t>
            </a:r>
          </a:p>
        </p:txBody>
      </p:sp>
      <p:sp>
        <p:nvSpPr>
          <p:cNvPr id="320" name="Shape 320"/>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r>
              <a:rPr lang="en" sz="2400">
                <a:solidFill>
                  <a:srgbClr val="000000"/>
                </a:solidFill>
                <a:highlight>
                  <a:srgbClr val="FFFFFF"/>
                </a:highlight>
                <a:latin typeface="Arial"/>
                <a:ea typeface="Arial"/>
                <a:cs typeface="Arial"/>
                <a:sym typeface="Arial"/>
              </a:rPr>
              <a:t>Educating for student engagement also requires a great deal from teachers; they must have a solid understanding of multiple subject areas and sophisticated pedagogical skills to ensure that the curriculum engages students and covers the knowledge and skills that all students should learn.</a:t>
            </a:r>
          </a:p>
        </p:txBody>
      </p:sp>
      <p:sp>
        <p:nvSpPr>
          <p:cNvPr id="321" name="Shape 321"/>
          <p:cNvSpPr txBox="1"/>
          <p:nvPr/>
        </p:nvSpPr>
        <p:spPr>
          <a:xfrm>
            <a:off x="310100" y="4533975"/>
            <a:ext cx="6950700" cy="310199"/>
          </a:xfrm>
          <a:prstGeom prst="rect">
            <a:avLst/>
          </a:prstGeom>
          <a:noFill/>
          <a:ln>
            <a:noFill/>
          </a:ln>
        </p:spPr>
        <p:txBody>
          <a:bodyPr lIns="91425" tIns="91425" rIns="91425" bIns="91425" anchor="t" anchorCtr="0">
            <a:noAutofit/>
          </a:bodyPr>
          <a:lstStyle/>
          <a:p>
            <a:pPr rtl="0">
              <a:lnSpc>
                <a:spcPct val="115000"/>
              </a:lnSpc>
              <a:spcBef>
                <a:spcPts val="0"/>
              </a:spcBef>
              <a:spcAft>
                <a:spcPts val="1600"/>
              </a:spcAft>
              <a:buNone/>
            </a:pPr>
            <a:r>
              <a:rPr lang="en" i="1">
                <a:highlight>
                  <a:srgbClr val="FFFFFF"/>
                </a:highlight>
              </a:rPr>
              <a:t>Motivating Students to Learn-</a:t>
            </a:r>
            <a:r>
              <a:rPr lang="en" b="1" i="1">
                <a:highlight>
                  <a:srgbClr val="FFFFFF"/>
                </a:highlight>
              </a:rPr>
              <a:t>Heather Voke - 2002</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AND...</a:t>
            </a:r>
          </a:p>
        </p:txBody>
      </p:sp>
      <p:sp>
        <p:nvSpPr>
          <p:cNvPr id="327" name="Shape 327"/>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r>
              <a:rPr lang="en" sz="3000">
                <a:solidFill>
                  <a:srgbClr val="000000"/>
                </a:solidFill>
                <a:highlight>
                  <a:srgbClr val="FFFFFF"/>
                </a:highlight>
                <a:latin typeface="Arial"/>
                <a:ea typeface="Arial"/>
                <a:cs typeface="Arial"/>
                <a:sym typeface="Arial"/>
              </a:rPr>
              <a:t>Teachers, too, may be uncomfortable modifying long-standing habits of instruction, believing that the safety of the tried-and-true method outweighs the risks associated with innovation.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So… </a:t>
            </a:r>
          </a:p>
        </p:txBody>
      </p:sp>
      <p:sp>
        <p:nvSpPr>
          <p:cNvPr id="333" name="Shape 333"/>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r>
              <a:rPr lang="en" sz="3600">
                <a:solidFill>
                  <a:srgbClr val="6AA84F"/>
                </a:solidFill>
              </a:rPr>
              <a:t>How do we coach or encourage teachers take risks?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Modeling Procedure Strategies</a:t>
            </a:r>
          </a:p>
        </p:txBody>
      </p:sp>
      <p:sp>
        <p:nvSpPr>
          <p:cNvPr id="339" name="Shape 339"/>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457200" lvl="0" indent="-419100" rtl="0">
              <a:spcBef>
                <a:spcPts val="0"/>
              </a:spcBef>
              <a:buSzPct val="100000"/>
              <a:buAutoNum type="arabicPeriod"/>
            </a:pPr>
            <a:r>
              <a:rPr lang="en" sz="3000"/>
              <a:t>We are going to divide you into three groups.</a:t>
            </a:r>
          </a:p>
          <a:p>
            <a:pPr marL="457200" lvl="0" indent="-419100" rtl="0">
              <a:spcBef>
                <a:spcPts val="0"/>
              </a:spcBef>
              <a:buSzPct val="100000"/>
              <a:buAutoNum type="arabicPeriod"/>
            </a:pPr>
            <a:r>
              <a:rPr lang="en" sz="3000"/>
              <a:t>Group 1 will go with </a:t>
            </a:r>
            <a:r>
              <a:rPr lang="en" sz="3000" b="1"/>
              <a:t>Jessie Karches</a:t>
            </a:r>
            <a:r>
              <a:rPr lang="en" sz="3000"/>
              <a:t> and Group 2 will go with </a:t>
            </a:r>
            <a:r>
              <a:rPr lang="en" sz="3000" b="1"/>
              <a:t>Elizabeth Freas/Steve Graser</a:t>
            </a:r>
            <a:r>
              <a:rPr lang="en" sz="3000"/>
              <a:t>. </a:t>
            </a:r>
          </a:p>
          <a:p>
            <a:pPr marL="457200" lvl="0" indent="-419100">
              <a:spcBef>
                <a:spcPts val="0"/>
              </a:spcBef>
              <a:buSzPct val="100000"/>
              <a:buAutoNum type="arabicPeriod"/>
            </a:pPr>
            <a:r>
              <a:rPr lang="en" sz="3000"/>
              <a:t>You will move at the signal provided.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598100" y="1775222"/>
            <a:ext cx="8222100" cy="838799"/>
          </a:xfrm>
          <a:prstGeom prst="rect">
            <a:avLst/>
          </a:prstGeom>
        </p:spPr>
        <p:txBody>
          <a:bodyPr lIns="91425" tIns="91425" rIns="91425" bIns="91425" anchor="b" anchorCtr="0">
            <a:noAutofit/>
          </a:bodyPr>
          <a:lstStyle/>
          <a:p>
            <a:pPr>
              <a:spcBef>
                <a:spcPts val="0"/>
              </a:spcBef>
              <a:buNone/>
            </a:pPr>
            <a:endParaRPr/>
          </a:p>
        </p:txBody>
      </p:sp>
      <p:sp>
        <p:nvSpPr>
          <p:cNvPr id="91" name="Shape 91"/>
          <p:cNvSpPr txBox="1">
            <a:spLocks noGrp="1"/>
          </p:cNvSpPr>
          <p:nvPr>
            <p:ph type="subTitle" idx="1"/>
          </p:nvPr>
        </p:nvSpPr>
        <p:spPr>
          <a:xfrm>
            <a:off x="598088" y="2715912"/>
            <a:ext cx="8222100" cy="432899"/>
          </a:xfrm>
          <a:prstGeom prst="rect">
            <a:avLst/>
          </a:prstGeom>
        </p:spPr>
        <p:txBody>
          <a:bodyPr lIns="91425" tIns="91425" rIns="91425" bIns="91425" anchor="t" anchorCtr="0">
            <a:noAutofit/>
          </a:bodyPr>
          <a:lstStyle/>
          <a:p>
            <a:pPr>
              <a:spcBef>
                <a:spcPts val="0"/>
              </a:spcBef>
              <a:buNone/>
            </a:pPr>
            <a:endParaRPr/>
          </a:p>
        </p:txBody>
      </p:sp>
      <p:pic>
        <p:nvPicPr>
          <p:cNvPr id="92" name="Shape 92"/>
          <p:cNvPicPr preferRelativeResize="0"/>
          <p:nvPr/>
        </p:nvPicPr>
        <p:blipFill>
          <a:blip r:embed="rId3">
            <a:alphaModFix/>
          </a:blip>
          <a:stretch>
            <a:fillRect/>
          </a:stretch>
        </p:blipFill>
        <p:spPr>
          <a:xfrm>
            <a:off x="598100" y="348800"/>
            <a:ext cx="8222099" cy="45375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endParaRPr/>
          </a:p>
        </p:txBody>
      </p:sp>
      <p:sp>
        <p:nvSpPr>
          <p:cNvPr id="345" name="Shape 345"/>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sp>
        <p:nvSpPr>
          <p:cNvPr id="346" name="Shape 346">
            <a:hlinkClick r:id=""/>
          </p:cNvPr>
          <p:cNvSpPr/>
          <p:nvPr/>
        </p:nvSpPr>
        <p:spPr>
          <a:xfrm>
            <a:off x="1211650" y="201949"/>
            <a:ext cx="6147900" cy="4610925"/>
          </a:xfrm>
          <a:prstGeom prst="rect">
            <a:avLst/>
          </a:prstGeom>
          <a:blipFill>
            <a:blip r:embed="rId3">
              <a:alphaModFix/>
            </a:blip>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Station #1 - Managing Problem Behaviors </a:t>
            </a:r>
          </a:p>
        </p:txBody>
      </p:sp>
      <p:sp>
        <p:nvSpPr>
          <p:cNvPr id="352" name="Shape 352"/>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457200" lvl="0" indent="-228600" rtl="0">
              <a:spcBef>
                <a:spcPts val="0"/>
              </a:spcBef>
              <a:buChar char="●"/>
            </a:pPr>
            <a:r>
              <a:rPr lang="en" sz="2400"/>
              <a:t>Brainstorm a list of behavior problems you see or have experienced</a:t>
            </a:r>
            <a:r>
              <a:rPr lang="en"/>
              <a:t> </a:t>
            </a:r>
          </a:p>
          <a:p>
            <a:pPr rtl="0">
              <a:spcBef>
                <a:spcPts val="0"/>
              </a:spcBef>
              <a:buNone/>
            </a:pPr>
            <a:endParaRPr/>
          </a:p>
          <a:p>
            <a:pPr marL="457200" lvl="0" indent="-381000">
              <a:spcBef>
                <a:spcPts val="0"/>
              </a:spcBef>
              <a:buSzPct val="100000"/>
              <a:buChar char="●"/>
            </a:pPr>
            <a:r>
              <a:rPr lang="en" sz="2400"/>
              <a:t>Chart behavior problems and possible solutions in the Google Doc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Shape 433"/>
          <p:cNvPicPr preferRelativeResize="0"/>
          <p:nvPr/>
        </p:nvPicPr>
        <p:blipFill rotWithShape="1">
          <a:blip r:embed="rId3">
            <a:alphaModFix/>
          </a:blip>
          <a:srcRect/>
          <a:stretch/>
        </p:blipFill>
        <p:spPr>
          <a:xfrm>
            <a:off x="5353364" y="0"/>
            <a:ext cx="3790499" cy="5143499"/>
          </a:xfrm>
          <a:prstGeom prst="rect">
            <a:avLst/>
          </a:prstGeom>
          <a:noFill/>
          <a:ln>
            <a:noFill/>
          </a:ln>
        </p:spPr>
      </p:pic>
      <p:sp>
        <p:nvSpPr>
          <p:cNvPr id="434" name="Shape 434"/>
          <p:cNvSpPr txBox="1">
            <a:spLocks noGrp="1"/>
          </p:cNvSpPr>
          <p:nvPr>
            <p:ph type="title"/>
          </p:nvPr>
        </p:nvSpPr>
        <p:spPr>
          <a:xfrm>
            <a:off x="4870275" y="3273525"/>
            <a:ext cx="4451999" cy="1200299"/>
          </a:xfrm>
          <a:prstGeom prst="rect">
            <a:avLst/>
          </a:prstGeom>
          <a:noFill/>
          <a:ln>
            <a:noFill/>
          </a:ln>
        </p:spPr>
        <p:txBody>
          <a:bodyPr lIns="91425" tIns="45700" rIns="91425" bIns="45700" anchor="ctr" anchorCtr="0">
            <a:noAutofit/>
          </a:bodyPr>
          <a:lstStyle/>
          <a:p>
            <a:pPr marL="0" marR="0" lvl="0" indent="0" algn="ctr" rtl="0">
              <a:spcBef>
                <a:spcPts val="0"/>
              </a:spcBef>
              <a:buClr>
                <a:srgbClr val="000000"/>
              </a:buClr>
              <a:buSzPct val="25000"/>
              <a:buFont typeface="Arial"/>
              <a:buNone/>
            </a:pPr>
            <a:r>
              <a:rPr lang="en" sz="4800" b="1"/>
              <a:t>Station 2</a:t>
            </a:r>
          </a:p>
          <a:p>
            <a:pPr lvl="0" algn="l" rtl="0">
              <a:spcBef>
                <a:spcPts val="0"/>
              </a:spcBef>
              <a:buClr>
                <a:schemeClr val="dk1"/>
              </a:buClr>
              <a:buSzPct val="45833"/>
              <a:buFont typeface="Arial"/>
              <a:buNone/>
            </a:pPr>
            <a:r>
              <a:rPr lang="en" sz="2400">
                <a:solidFill>
                  <a:srgbClr val="2A3990"/>
                </a:solidFill>
                <a:latin typeface="Roboto"/>
                <a:ea typeface="Roboto"/>
                <a:cs typeface="Roboto"/>
                <a:sym typeface="Roboto"/>
              </a:rPr>
              <a:t>Transitions In the Classroom</a:t>
            </a:r>
          </a:p>
        </p:txBody>
      </p:sp>
      <p:sp>
        <p:nvSpPr>
          <p:cNvPr id="435" name="Shape 435"/>
          <p:cNvSpPr txBox="1"/>
          <p:nvPr/>
        </p:nvSpPr>
        <p:spPr>
          <a:xfrm>
            <a:off x="0" y="0"/>
            <a:ext cx="5257799" cy="5373600"/>
          </a:xfrm>
          <a:prstGeom prst="rect">
            <a:avLst/>
          </a:prstGeom>
          <a:noFill/>
          <a:ln>
            <a:noFill/>
          </a:ln>
        </p:spPr>
        <p:txBody>
          <a:bodyPr lIns="91425" tIns="45700" rIns="91425" bIns="45700" anchor="t" anchorCtr="0">
            <a:noAutofit/>
          </a:bodyPr>
          <a:lstStyle/>
          <a:p>
            <a:pPr marL="457200" marR="0" lvl="0" indent="-457200" algn="l" rtl="0">
              <a:spcBef>
                <a:spcPts val="0"/>
              </a:spcBef>
              <a:buClr>
                <a:srgbClr val="FF0000"/>
              </a:buClr>
              <a:buSzPct val="125000"/>
              <a:buFont typeface="Noto Symbol"/>
              <a:buChar char="▪"/>
            </a:pPr>
            <a:r>
              <a:rPr lang="en" sz="2400" b="0" i="0" u="none" strike="noStrike" cap="none" baseline="0">
                <a:solidFill>
                  <a:schemeClr val="dk1"/>
                </a:solidFill>
                <a:latin typeface="Calibri"/>
                <a:ea typeface="Calibri"/>
                <a:cs typeface="Calibri"/>
                <a:sym typeface="Calibri"/>
              </a:rPr>
              <a:t>Groups of 4 -- Number off 1- 4</a:t>
            </a:r>
          </a:p>
          <a:p>
            <a:pPr marL="0" marR="0" lvl="0" indent="0" algn="l" rtl="0">
              <a:spcBef>
                <a:spcPts val="480"/>
              </a:spcBef>
              <a:buClr>
                <a:srgbClr val="FF0000"/>
              </a:buClr>
              <a:buFont typeface="Noto Symbol"/>
              <a:buNone/>
            </a:pPr>
            <a:endParaRPr sz="2400" b="0" i="0" u="none" strike="noStrike" cap="none" baseline="0">
              <a:solidFill>
                <a:schemeClr val="dk1"/>
              </a:solidFill>
              <a:latin typeface="Calibri"/>
              <a:ea typeface="Calibri"/>
              <a:cs typeface="Calibri"/>
              <a:sym typeface="Calibri"/>
            </a:endParaRPr>
          </a:p>
          <a:p>
            <a:pPr marL="914400" marR="0" lvl="1" indent="-457200" algn="l" rtl="0">
              <a:spcBef>
                <a:spcPts val="480"/>
              </a:spcBef>
              <a:buClr>
                <a:srgbClr val="FF0000"/>
              </a:buClr>
              <a:buSzPct val="125000"/>
              <a:buFont typeface="Noto Symbol"/>
              <a:buChar char="✓"/>
            </a:pPr>
            <a:r>
              <a:rPr lang="en" sz="2400" b="0" i="0" u="none" strike="noStrike" cap="none" baseline="0">
                <a:solidFill>
                  <a:schemeClr val="dk1"/>
                </a:solidFill>
                <a:latin typeface="Calibri"/>
                <a:ea typeface="Calibri"/>
                <a:cs typeface="Calibri"/>
                <a:sym typeface="Calibri"/>
              </a:rPr>
              <a:t>1 = </a:t>
            </a:r>
            <a:r>
              <a:rPr lang="en" sz="2400">
                <a:solidFill>
                  <a:srgbClr val="434343"/>
                </a:solidFill>
                <a:latin typeface="Roboto"/>
                <a:ea typeface="Roboto"/>
                <a:cs typeface="Roboto"/>
                <a:sym typeface="Roboto"/>
              </a:rPr>
              <a:t>Intro -  Planning for Transitions</a:t>
            </a:r>
          </a:p>
          <a:p>
            <a:pPr marL="914400" marR="0" lvl="1" indent="-457200" algn="l" rtl="0">
              <a:spcBef>
                <a:spcPts val="480"/>
              </a:spcBef>
              <a:buClr>
                <a:srgbClr val="FF0000"/>
              </a:buClr>
              <a:buSzPct val="125000"/>
              <a:buFont typeface="Noto Symbol"/>
              <a:buChar char="✓"/>
            </a:pPr>
            <a:r>
              <a:rPr lang="en" sz="2400" b="0" i="0" u="none" strike="noStrike" cap="none" baseline="0">
                <a:solidFill>
                  <a:schemeClr val="dk1"/>
                </a:solidFill>
                <a:latin typeface="Calibri"/>
                <a:ea typeface="Calibri"/>
                <a:cs typeface="Calibri"/>
                <a:sym typeface="Calibri"/>
              </a:rPr>
              <a:t>2 = </a:t>
            </a:r>
            <a:r>
              <a:rPr lang="en" sz="2400">
                <a:solidFill>
                  <a:srgbClr val="434343"/>
                </a:solidFill>
                <a:latin typeface="Roboto"/>
                <a:ea typeface="Roboto"/>
                <a:cs typeface="Roboto"/>
                <a:sym typeface="Roboto"/>
              </a:rPr>
              <a:t>Planning for Transitions  - Pre-Corrections</a:t>
            </a:r>
          </a:p>
          <a:p>
            <a:pPr marL="914400" marR="0" lvl="1" indent="-457200" algn="l" rtl="0">
              <a:spcBef>
                <a:spcPts val="480"/>
              </a:spcBef>
              <a:buClr>
                <a:srgbClr val="FF0000"/>
              </a:buClr>
              <a:buSzPct val="125000"/>
              <a:buFont typeface="Noto Symbol"/>
              <a:buChar char="✓"/>
            </a:pPr>
            <a:r>
              <a:rPr lang="en" sz="2400" b="0" i="0" u="none" strike="noStrike" cap="none" baseline="0">
                <a:solidFill>
                  <a:schemeClr val="dk1"/>
                </a:solidFill>
                <a:latin typeface="Calibri"/>
                <a:ea typeface="Calibri"/>
                <a:cs typeface="Calibri"/>
                <a:sym typeface="Calibri"/>
              </a:rPr>
              <a:t>3 = </a:t>
            </a:r>
            <a:r>
              <a:rPr lang="en" sz="2400">
                <a:solidFill>
                  <a:srgbClr val="434343"/>
                </a:solidFill>
                <a:latin typeface="Roboto"/>
                <a:ea typeface="Roboto"/>
                <a:cs typeface="Roboto"/>
                <a:sym typeface="Roboto"/>
              </a:rPr>
              <a:t>Pre-Corrections - Active Supervision </a:t>
            </a:r>
          </a:p>
          <a:p>
            <a:pPr marL="914400" marR="0" lvl="1" indent="-457200" algn="l" rtl="0">
              <a:spcBef>
                <a:spcPts val="480"/>
              </a:spcBef>
              <a:buClr>
                <a:srgbClr val="FF0000"/>
              </a:buClr>
              <a:buSzPct val="125000"/>
              <a:buFont typeface="Noto Symbol"/>
              <a:buChar char="✓"/>
            </a:pPr>
            <a:r>
              <a:rPr lang="en" sz="2400" b="0" i="0" u="none" strike="noStrike" cap="none" baseline="0">
                <a:solidFill>
                  <a:schemeClr val="dk1"/>
                </a:solidFill>
                <a:latin typeface="Calibri"/>
                <a:ea typeface="Calibri"/>
                <a:cs typeface="Calibri"/>
                <a:sym typeface="Calibri"/>
              </a:rPr>
              <a:t>4 = </a:t>
            </a:r>
            <a:r>
              <a:rPr lang="en" sz="2400">
                <a:solidFill>
                  <a:srgbClr val="434343"/>
                </a:solidFill>
                <a:latin typeface="Roboto"/>
                <a:ea typeface="Roboto"/>
                <a:cs typeface="Roboto"/>
                <a:sym typeface="Roboto"/>
              </a:rPr>
              <a:t>Active Supervision - End (Final Thoughts)</a:t>
            </a:r>
          </a:p>
          <a:p>
            <a:pPr marL="457200" marR="0" lvl="0" indent="-266700" algn="l" rtl="0">
              <a:spcBef>
                <a:spcPts val="480"/>
              </a:spcBef>
              <a:buClr>
                <a:srgbClr val="FF0000"/>
              </a:buClr>
              <a:buFont typeface="Noto Symbol"/>
              <a:buNone/>
            </a:pPr>
            <a:endParaRPr sz="2400" b="0" i="0" u="none" strike="noStrike" cap="none" baseline="0">
              <a:solidFill>
                <a:schemeClr val="dk1"/>
              </a:solidFill>
              <a:latin typeface="Calibri"/>
              <a:ea typeface="Calibri"/>
              <a:cs typeface="Calibri"/>
              <a:sym typeface="Calibri"/>
            </a:endParaRPr>
          </a:p>
          <a:p>
            <a:pPr marL="457200" marR="0" lvl="0" indent="-266700" algn="l" rtl="0">
              <a:spcBef>
                <a:spcPts val="480"/>
              </a:spcBef>
              <a:buClr>
                <a:srgbClr val="FF0000"/>
              </a:buClr>
              <a:buFont typeface="Noto Symbol"/>
              <a:buNone/>
            </a:pPr>
            <a:endParaRPr sz="2400" b="0" i="0" u="none" strike="noStrike" cap="none" baseline="0">
              <a:solidFill>
                <a:schemeClr val="dk1"/>
              </a:solidFill>
              <a:latin typeface="Calibri"/>
              <a:ea typeface="Calibri"/>
              <a:cs typeface="Calibri"/>
              <a:sym typeface="Calibri"/>
            </a:endParaRPr>
          </a:p>
        </p:txBody>
      </p:sp>
      <p:sp>
        <p:nvSpPr>
          <p:cNvPr id="436" name="Shape 436"/>
          <p:cNvSpPr txBox="1"/>
          <p:nvPr/>
        </p:nvSpPr>
        <p:spPr>
          <a:xfrm>
            <a:off x="5784950" y="190050"/>
            <a:ext cx="2601300" cy="605700"/>
          </a:xfrm>
          <a:prstGeom prst="rect">
            <a:avLst/>
          </a:prstGeom>
          <a:noFill/>
          <a:ln>
            <a:noFill/>
          </a:ln>
        </p:spPr>
        <p:txBody>
          <a:bodyPr lIns="91425" tIns="91425" rIns="91425" bIns="91425" anchor="t" anchorCtr="0">
            <a:noAutofit/>
          </a:bodyPr>
          <a:lstStyle/>
          <a:p>
            <a:pPr algn="ctr">
              <a:spcBef>
                <a:spcPts val="0"/>
              </a:spcBef>
              <a:buNone/>
            </a:pPr>
            <a:r>
              <a:rPr lang="en" sz="2400" b="1"/>
              <a:t>JIGSAW</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Shape 442"/>
          <p:cNvPicPr preferRelativeResize="0"/>
          <p:nvPr/>
        </p:nvPicPr>
        <p:blipFill rotWithShape="1">
          <a:blip r:embed="rId3">
            <a:alphaModFix/>
          </a:blip>
          <a:srcRect/>
          <a:stretch/>
        </p:blipFill>
        <p:spPr>
          <a:xfrm>
            <a:off x="3689130" y="1473783"/>
            <a:ext cx="5478600" cy="2732399"/>
          </a:xfrm>
          <a:prstGeom prst="rect">
            <a:avLst/>
          </a:prstGeom>
          <a:noFill/>
          <a:ln>
            <a:noFill/>
          </a:ln>
        </p:spPr>
      </p:pic>
      <p:sp>
        <p:nvSpPr>
          <p:cNvPr id="443" name="Shape 443"/>
          <p:cNvSpPr txBox="1">
            <a:spLocks noGrp="1"/>
          </p:cNvSpPr>
          <p:nvPr>
            <p:ph type="ftr" idx="11"/>
          </p:nvPr>
        </p:nvSpPr>
        <p:spPr>
          <a:xfrm>
            <a:off x="3124200" y="4767262"/>
            <a:ext cx="2895600" cy="2739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1200" b="0" i="0" u="none" strike="noStrike" cap="none" baseline="0">
                <a:solidFill>
                  <a:srgbClr val="888888"/>
                </a:solidFill>
                <a:latin typeface="Calibri"/>
                <a:ea typeface="Calibri"/>
                <a:cs typeface="Calibri"/>
                <a:sym typeface="Calibri"/>
              </a:rPr>
              <a:t>www.adaptiveschools.com  </a:t>
            </a:r>
          </a:p>
        </p:txBody>
      </p:sp>
      <p:sp>
        <p:nvSpPr>
          <p:cNvPr id="444" name="Shape 444"/>
          <p:cNvSpPr txBox="1">
            <a:spLocks noGrp="1"/>
          </p:cNvSpPr>
          <p:nvPr>
            <p:ph type="sldNum" idx="12"/>
          </p:nvPr>
        </p:nvSpPr>
        <p:spPr>
          <a:xfrm>
            <a:off x="6553200" y="4767262"/>
            <a:ext cx="2133599"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888888"/>
                </a:solidFill>
                <a:latin typeface="Calibri"/>
                <a:ea typeface="Calibri"/>
                <a:cs typeface="Calibri"/>
                <a:sym typeface="Calibri"/>
              </a:rPr>
              <a:t>23</a:t>
            </a:fld>
            <a:endParaRPr lang="en" sz="1200" b="0" i="0" u="none" strike="noStrike" cap="none" baseline="0">
              <a:solidFill>
                <a:srgbClr val="888888"/>
              </a:solidFill>
              <a:latin typeface="Calibri"/>
              <a:ea typeface="Calibri"/>
              <a:cs typeface="Calibri"/>
              <a:sym typeface="Calibri"/>
            </a:endParaRPr>
          </a:p>
        </p:txBody>
      </p:sp>
      <p:sp>
        <p:nvSpPr>
          <p:cNvPr id="445" name="Shape 445"/>
          <p:cNvSpPr txBox="1"/>
          <p:nvPr/>
        </p:nvSpPr>
        <p:spPr>
          <a:xfrm>
            <a:off x="0" y="0"/>
            <a:ext cx="3962399" cy="5262899"/>
          </a:xfrm>
          <a:prstGeom prst="rect">
            <a:avLst/>
          </a:prstGeom>
          <a:solidFill>
            <a:srgbClr val="366092"/>
          </a:solidFill>
          <a:ln>
            <a:noFill/>
          </a:ln>
        </p:spPr>
        <p:txBody>
          <a:bodyPr lIns="91425" tIns="45700" rIns="91425" bIns="45700" anchor="t" anchorCtr="0">
            <a:noAutofit/>
          </a:bodyPr>
          <a:lstStyle/>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a:p>
            <a:pPr marL="457200" marR="0" lvl="0" indent="-171450" algn="l" rtl="0">
              <a:spcBef>
                <a:spcPts val="0"/>
              </a:spcBef>
              <a:spcAft>
                <a:spcPts val="1200"/>
              </a:spcAft>
              <a:buClr>
                <a:srgbClr val="FF0000"/>
              </a:buClr>
              <a:buFont typeface="Noto Symbol"/>
              <a:buNone/>
            </a:pPr>
            <a:endParaRPr sz="3600" b="0" i="0" u="none" strike="noStrike" cap="none" baseline="0">
              <a:solidFill>
                <a:schemeClr val="lt1"/>
              </a:solidFill>
              <a:latin typeface="Calibri"/>
              <a:ea typeface="Calibri"/>
              <a:cs typeface="Calibri"/>
              <a:sym typeface="Calibri"/>
            </a:endParaRPr>
          </a:p>
        </p:txBody>
      </p:sp>
      <p:sp>
        <p:nvSpPr>
          <p:cNvPr id="446" name="Shape 446"/>
          <p:cNvSpPr txBox="1"/>
          <p:nvPr/>
        </p:nvSpPr>
        <p:spPr>
          <a:xfrm>
            <a:off x="2590800" y="4286250"/>
            <a:ext cx="6553200" cy="857400"/>
          </a:xfrm>
          <a:prstGeom prst="rect">
            <a:avLst/>
          </a:prstGeom>
          <a:solidFill>
            <a:schemeClr val="lt1"/>
          </a:solidFill>
          <a:ln w="5715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6600" b="1" i="0" u="none" strike="noStrike" cap="none" baseline="0">
                <a:solidFill>
                  <a:srgbClr val="000000"/>
                </a:solidFill>
                <a:latin typeface="Arial"/>
                <a:ea typeface="Arial"/>
                <a:cs typeface="Arial"/>
                <a:sym typeface="Arial"/>
              </a:rPr>
              <a:t>Focused Reading</a:t>
            </a:r>
          </a:p>
        </p:txBody>
      </p:sp>
      <p:pic>
        <p:nvPicPr>
          <p:cNvPr id="447" name="Shape 447"/>
          <p:cNvPicPr preferRelativeResize="0"/>
          <p:nvPr/>
        </p:nvPicPr>
        <p:blipFill rotWithShape="1">
          <a:blip r:embed="rId4">
            <a:alphaModFix/>
          </a:blip>
          <a:srcRect/>
          <a:stretch/>
        </p:blipFill>
        <p:spPr>
          <a:xfrm>
            <a:off x="457200" y="285750"/>
            <a:ext cx="822300" cy="642900"/>
          </a:xfrm>
          <a:prstGeom prst="rect">
            <a:avLst/>
          </a:prstGeom>
          <a:noFill/>
          <a:ln>
            <a:noFill/>
          </a:ln>
        </p:spPr>
      </p:pic>
      <p:sp>
        <p:nvSpPr>
          <p:cNvPr id="448" name="Shape 448"/>
          <p:cNvSpPr txBox="1"/>
          <p:nvPr/>
        </p:nvSpPr>
        <p:spPr>
          <a:xfrm>
            <a:off x="1219200" y="514350"/>
            <a:ext cx="2666999" cy="437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baseline="0">
                <a:solidFill>
                  <a:schemeClr val="lt1"/>
                </a:solidFill>
                <a:latin typeface="Calibri"/>
                <a:ea typeface="Calibri"/>
                <a:cs typeface="Calibri"/>
                <a:sym typeface="Calibri"/>
              </a:rPr>
              <a:t>= I know this!</a:t>
            </a:r>
          </a:p>
        </p:txBody>
      </p:sp>
      <p:sp>
        <p:nvSpPr>
          <p:cNvPr id="449" name="Shape 449"/>
          <p:cNvSpPr/>
          <p:nvPr/>
        </p:nvSpPr>
        <p:spPr>
          <a:xfrm>
            <a:off x="228600" y="1485900"/>
            <a:ext cx="990599" cy="800099"/>
          </a:xfrm>
          <a:custGeom>
            <a:avLst/>
            <a:gdLst/>
            <a:ahLst/>
            <a:cxnLst/>
            <a:rect l="0" t="0" r="0" b="0"/>
            <a:pathLst>
              <a:path w="990600" h="1066800" extrusionOk="0">
                <a:moveTo>
                  <a:pt x="1" y="407480"/>
                </a:moveTo>
                <a:lnTo>
                  <a:pt x="378378" y="407483"/>
                </a:lnTo>
                <a:lnTo>
                  <a:pt x="495300" y="0"/>
                </a:lnTo>
                <a:lnTo>
                  <a:pt x="612222" y="407483"/>
                </a:lnTo>
                <a:lnTo>
                  <a:pt x="990599" y="407480"/>
                </a:lnTo>
                <a:lnTo>
                  <a:pt x="684484" y="659316"/>
                </a:lnTo>
                <a:lnTo>
                  <a:pt x="801412" y="1066797"/>
                </a:lnTo>
                <a:lnTo>
                  <a:pt x="495300" y="814957"/>
                </a:lnTo>
                <a:lnTo>
                  <a:pt x="189188" y="1066797"/>
                </a:lnTo>
                <a:lnTo>
                  <a:pt x="306116" y="659316"/>
                </a:lnTo>
                <a:lnTo>
                  <a:pt x="1" y="407480"/>
                </a:lnTo>
                <a:close/>
              </a:path>
            </a:pathLst>
          </a:custGeom>
          <a:solidFill>
            <a:srgbClr val="FF00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50" name="Shape 450"/>
          <p:cNvSpPr txBox="1"/>
          <p:nvPr/>
        </p:nvSpPr>
        <p:spPr>
          <a:xfrm>
            <a:off x="1371600" y="1485900"/>
            <a:ext cx="2514599" cy="11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baseline="0">
                <a:solidFill>
                  <a:schemeClr val="lt1"/>
                </a:solidFill>
                <a:latin typeface="Calibri"/>
                <a:ea typeface="Calibri"/>
                <a:cs typeface="Calibri"/>
                <a:sym typeface="Calibri"/>
              </a:rPr>
              <a:t>= This is important to me!</a:t>
            </a:r>
          </a:p>
        </p:txBody>
      </p:sp>
      <p:sp>
        <p:nvSpPr>
          <p:cNvPr id="451" name="Shape 451"/>
          <p:cNvSpPr txBox="1"/>
          <p:nvPr/>
        </p:nvSpPr>
        <p:spPr>
          <a:xfrm>
            <a:off x="304800" y="2628900"/>
            <a:ext cx="762000" cy="1177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9600" b="1" i="0" u="none" strike="noStrike" cap="none" baseline="0">
                <a:solidFill>
                  <a:srgbClr val="FF0000"/>
                </a:solidFill>
                <a:latin typeface="Calibri"/>
                <a:ea typeface="Calibri"/>
                <a:cs typeface="Calibri"/>
                <a:sym typeface="Calibri"/>
              </a:rPr>
              <a:t>?</a:t>
            </a:r>
          </a:p>
        </p:txBody>
      </p:sp>
      <p:sp>
        <p:nvSpPr>
          <p:cNvPr id="452" name="Shape 452"/>
          <p:cNvSpPr txBox="1"/>
          <p:nvPr/>
        </p:nvSpPr>
        <p:spPr>
          <a:xfrm>
            <a:off x="1143000" y="3028950"/>
            <a:ext cx="2743199" cy="11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3200" b="0" i="0" u="none" strike="noStrike" cap="none" baseline="0">
                <a:solidFill>
                  <a:schemeClr val="lt1"/>
                </a:solidFill>
                <a:latin typeface="Calibri"/>
                <a:ea typeface="Calibri"/>
                <a:cs typeface="Calibri"/>
                <a:sym typeface="Calibri"/>
              </a:rPr>
              <a:t>=Would like more info about this!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p:cNvPicPr preferRelativeResize="0"/>
          <p:nvPr/>
        </p:nvPicPr>
        <p:blipFill rotWithShape="1">
          <a:blip r:embed="rId3">
            <a:alphaModFix/>
          </a:blip>
          <a:srcRect/>
          <a:stretch/>
        </p:blipFill>
        <p:spPr>
          <a:xfrm>
            <a:off x="3415928" y="0"/>
            <a:ext cx="5728199" cy="3886200"/>
          </a:xfrm>
          <a:prstGeom prst="rect">
            <a:avLst/>
          </a:prstGeom>
          <a:noFill/>
          <a:ln>
            <a:noFill/>
          </a:ln>
        </p:spPr>
      </p:pic>
      <p:sp>
        <p:nvSpPr>
          <p:cNvPr id="459" name="Shape 459"/>
          <p:cNvSpPr txBox="1">
            <a:spLocks noGrp="1"/>
          </p:cNvSpPr>
          <p:nvPr>
            <p:ph type="title"/>
          </p:nvPr>
        </p:nvSpPr>
        <p:spPr>
          <a:xfrm>
            <a:off x="3326050" y="4057650"/>
            <a:ext cx="5436899" cy="857400"/>
          </a:xfrm>
          <a:prstGeom prst="rect">
            <a:avLst/>
          </a:prstGeom>
          <a:noFill/>
          <a:ln>
            <a:noFill/>
          </a:ln>
        </p:spPr>
        <p:txBody>
          <a:bodyPr lIns="91425" tIns="45700" rIns="91425" bIns="45700" anchor="ctr" anchorCtr="0">
            <a:noAutofit/>
          </a:bodyPr>
          <a:lstStyle/>
          <a:p>
            <a:pPr marL="0" marR="0" lvl="0" indent="0" rtl="0">
              <a:spcBef>
                <a:spcPts val="0"/>
              </a:spcBef>
              <a:buClr>
                <a:srgbClr val="000000"/>
              </a:buClr>
              <a:buSzPct val="25000"/>
              <a:buFont typeface="Arial"/>
              <a:buNone/>
            </a:pPr>
            <a:r>
              <a:rPr lang="en" sz="6000" b="1"/>
              <a:t>Station 2</a:t>
            </a:r>
          </a:p>
        </p:txBody>
      </p:sp>
      <p:sp>
        <p:nvSpPr>
          <p:cNvPr id="460" name="Shape 460"/>
          <p:cNvSpPr txBox="1"/>
          <p:nvPr/>
        </p:nvSpPr>
        <p:spPr>
          <a:xfrm>
            <a:off x="381000" y="342900"/>
            <a:ext cx="2895600" cy="3998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000" b="0" i="0" u="none" strike="noStrike" cap="none" baseline="0">
                <a:solidFill>
                  <a:schemeClr val="dk1"/>
                </a:solidFill>
                <a:latin typeface="Calibri"/>
                <a:ea typeface="Calibri"/>
                <a:cs typeface="Calibri"/>
                <a:sym typeface="Calibri"/>
              </a:rPr>
              <a:t>At signal, join an expert partner from another table, and:</a:t>
            </a:r>
          </a:p>
          <a:p>
            <a:pPr marL="457200" marR="0" lvl="1" indent="63500" algn="l" rtl="0">
              <a:spcBef>
                <a:spcPts val="480"/>
              </a:spcBef>
              <a:buClr>
                <a:srgbClr val="FF0000"/>
              </a:buClr>
              <a:buSzPct val="100000"/>
              <a:buFont typeface="Noto Symbol"/>
              <a:buChar char="▪"/>
            </a:pPr>
            <a:r>
              <a:rPr lang="en" sz="2000" b="0" i="0" u="none" strike="noStrike" cap="none" baseline="0">
                <a:solidFill>
                  <a:schemeClr val="dk1"/>
                </a:solidFill>
                <a:latin typeface="Calibri"/>
                <a:ea typeface="Calibri"/>
                <a:cs typeface="Calibri"/>
                <a:sym typeface="Calibri"/>
              </a:rPr>
              <a:t>Clarify your understanding</a:t>
            </a:r>
          </a:p>
          <a:p>
            <a:pPr marL="457200" marR="0" lvl="1" indent="63500" algn="l" rtl="0">
              <a:spcBef>
                <a:spcPts val="480"/>
              </a:spcBef>
              <a:buClr>
                <a:srgbClr val="FF0000"/>
              </a:buClr>
              <a:buSzPct val="100000"/>
              <a:buFont typeface="Noto Symbol"/>
              <a:buChar char="▪"/>
            </a:pPr>
            <a:r>
              <a:rPr lang="en" sz="2000" b="0" i="0" u="none" strike="noStrike" cap="none" baseline="0">
                <a:solidFill>
                  <a:schemeClr val="dk1"/>
                </a:solidFill>
                <a:latin typeface="Calibri"/>
                <a:ea typeface="Calibri"/>
                <a:cs typeface="Calibri"/>
                <a:sym typeface="Calibri"/>
              </a:rPr>
              <a:t>Generate connections to your school</a:t>
            </a:r>
          </a:p>
          <a:p>
            <a:pPr marL="457200" marR="0" lvl="1" indent="63500" algn="l" rtl="0">
              <a:spcBef>
                <a:spcPts val="480"/>
              </a:spcBef>
              <a:buClr>
                <a:srgbClr val="FF0000"/>
              </a:buClr>
              <a:buSzPct val="100000"/>
              <a:buFont typeface="Noto Symbol"/>
              <a:buChar char="▪"/>
            </a:pPr>
            <a:r>
              <a:rPr lang="en" sz="2000" b="0" i="0" u="none" strike="noStrike" cap="none" baseline="0">
                <a:solidFill>
                  <a:schemeClr val="dk1"/>
                </a:solidFill>
                <a:latin typeface="Calibri"/>
                <a:ea typeface="Calibri"/>
                <a:cs typeface="Calibri"/>
                <a:sym typeface="Calibri"/>
              </a:rPr>
              <a:t>Prepare to teach your group</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Shape 465"/>
          <p:cNvPicPr preferRelativeResize="0"/>
          <p:nvPr/>
        </p:nvPicPr>
        <p:blipFill rotWithShape="1">
          <a:blip r:embed="rId3">
            <a:alphaModFix/>
          </a:blip>
          <a:srcRect/>
          <a:stretch/>
        </p:blipFill>
        <p:spPr>
          <a:xfrm>
            <a:off x="0" y="0"/>
            <a:ext cx="9144000" cy="4377300"/>
          </a:xfrm>
          <a:prstGeom prst="rect">
            <a:avLst/>
          </a:prstGeom>
          <a:noFill/>
          <a:ln>
            <a:noFill/>
          </a:ln>
        </p:spPr>
      </p:pic>
      <p:sp>
        <p:nvSpPr>
          <p:cNvPr id="466" name="Shape 466"/>
          <p:cNvSpPr txBox="1"/>
          <p:nvPr/>
        </p:nvSpPr>
        <p:spPr>
          <a:xfrm>
            <a:off x="0" y="4343400"/>
            <a:ext cx="9144000"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6600" b="0" i="0" u="none" strike="noStrike" cap="none" baseline="0">
                <a:solidFill>
                  <a:srgbClr val="E36C09"/>
                </a:solidFill>
                <a:latin typeface="Arial"/>
                <a:ea typeface="Arial"/>
                <a:cs typeface="Arial"/>
                <a:sym typeface="Arial"/>
              </a:rPr>
              <a:t>Take a Break!</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Addressing Behaviors in the Classroom </a:t>
            </a:r>
          </a:p>
        </p:txBody>
      </p:sp>
      <p:sp>
        <p:nvSpPr>
          <p:cNvPr id="472" name="Shape 472"/>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pic>
        <p:nvPicPr>
          <p:cNvPr id="473" name="Shape 473"/>
          <p:cNvPicPr preferRelativeResize="0"/>
          <p:nvPr/>
        </p:nvPicPr>
        <p:blipFill>
          <a:blip r:embed="rId3">
            <a:alphaModFix/>
          </a:blip>
          <a:stretch>
            <a:fillRect/>
          </a:stretch>
        </p:blipFill>
        <p:spPr>
          <a:xfrm>
            <a:off x="1259150" y="1142450"/>
            <a:ext cx="4799425" cy="35138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Setting Limits </a:t>
            </a:r>
          </a:p>
        </p:txBody>
      </p:sp>
      <p:sp>
        <p:nvSpPr>
          <p:cNvPr id="479" name="Shape 479"/>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Setting Limits</a:t>
            </a:r>
          </a:p>
        </p:txBody>
      </p:sp>
      <p:sp>
        <p:nvSpPr>
          <p:cNvPr id="485" name="Shape 485"/>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rtl="0">
              <a:spcBef>
                <a:spcPts val="1000"/>
              </a:spcBef>
              <a:spcAft>
                <a:spcPts val="0"/>
              </a:spcAft>
              <a:buNone/>
            </a:pPr>
            <a:r>
              <a:rPr lang="en">
                <a:solidFill>
                  <a:srgbClr val="404040"/>
                </a:solidFill>
                <a:latin typeface="Trebuchet MS"/>
                <a:ea typeface="Trebuchet MS"/>
                <a:cs typeface="Trebuchet MS"/>
                <a:sym typeface="Trebuchet MS"/>
              </a:rPr>
              <a:t>Setting a limit is not the same as giving an ultimatum.</a:t>
            </a:r>
          </a:p>
          <a:p>
            <a:pPr indent="457200" rtl="0">
              <a:spcBef>
                <a:spcPts val="1000"/>
              </a:spcBef>
              <a:spcAft>
                <a:spcPts val="0"/>
              </a:spcAft>
              <a:buNone/>
            </a:pPr>
            <a:r>
              <a:rPr lang="en" sz="1600" i="1">
                <a:solidFill>
                  <a:srgbClr val="404040"/>
                </a:solidFill>
                <a:latin typeface="Trebuchet MS"/>
                <a:ea typeface="Trebuchet MS"/>
                <a:cs typeface="Trebuchet MS"/>
                <a:sym typeface="Trebuchet MS"/>
              </a:rPr>
              <a:t>“When you hang up your coat. I’ll know you’re ready to work. If you keep your coat on, you’re still on a break.”</a:t>
            </a:r>
          </a:p>
          <a:p>
            <a:pPr rtl="0">
              <a:spcBef>
                <a:spcPts val="1000"/>
              </a:spcBef>
              <a:spcAft>
                <a:spcPts val="0"/>
              </a:spcAft>
              <a:buNone/>
            </a:pPr>
            <a:r>
              <a:rPr lang="en">
                <a:solidFill>
                  <a:srgbClr val="404040"/>
                </a:solidFill>
                <a:latin typeface="Trebuchet MS"/>
                <a:ea typeface="Trebuchet MS"/>
                <a:cs typeface="Trebuchet MS"/>
                <a:sym typeface="Trebuchet MS"/>
              </a:rPr>
              <a:t>Limits are to teach, not punish.</a:t>
            </a:r>
          </a:p>
          <a:p>
            <a:pPr indent="457200" rtl="0">
              <a:spcBef>
                <a:spcPts val="1000"/>
              </a:spcBef>
              <a:spcAft>
                <a:spcPts val="0"/>
              </a:spcAft>
              <a:buNone/>
            </a:pPr>
            <a:r>
              <a:rPr lang="en" sz="1600" i="1">
                <a:solidFill>
                  <a:srgbClr val="404040"/>
                </a:solidFill>
                <a:latin typeface="Trebuchet MS"/>
                <a:ea typeface="Trebuchet MS"/>
                <a:cs typeface="Trebuchet MS"/>
                <a:sym typeface="Trebuchet MS"/>
              </a:rPr>
              <a:t>“Remember yesterday. If you stop cursing and yelling. I may be able to help you. If you keep cursing and yelling, I won’t be able to help resolve this.”</a:t>
            </a:r>
          </a:p>
          <a:p>
            <a:pPr rtl="0">
              <a:spcBef>
                <a:spcPts val="1000"/>
              </a:spcBef>
              <a:spcAft>
                <a:spcPts val="0"/>
              </a:spcAft>
              <a:buNone/>
            </a:pPr>
            <a:r>
              <a:rPr lang="en">
                <a:solidFill>
                  <a:srgbClr val="404040"/>
                </a:solidFill>
                <a:latin typeface="Trebuchet MS"/>
                <a:ea typeface="Trebuchet MS"/>
                <a:cs typeface="Trebuchet MS"/>
                <a:sym typeface="Trebuchet MS"/>
              </a:rPr>
              <a:t>Limits are more about listening than talking.</a:t>
            </a:r>
          </a:p>
          <a:p>
            <a:pPr indent="457200" rtl="0">
              <a:spcBef>
                <a:spcPts val="1000"/>
              </a:spcBef>
              <a:spcAft>
                <a:spcPts val="0"/>
              </a:spcAft>
              <a:buNone/>
            </a:pPr>
            <a:r>
              <a:rPr lang="en" sz="1600" i="1">
                <a:solidFill>
                  <a:srgbClr val="404040"/>
                </a:solidFill>
                <a:latin typeface="Trebuchet MS"/>
                <a:ea typeface="Trebuchet MS"/>
                <a:cs typeface="Trebuchet MS"/>
                <a:sym typeface="Trebuchet MS"/>
              </a:rPr>
              <a:t>“Limits may be different for all students. By listening, you will learn what is important and set more effective limits.”</a:t>
            </a:r>
          </a:p>
          <a:p>
            <a:pPr>
              <a:spcBef>
                <a:spcPts val="0"/>
              </a:spcBef>
              <a:buNone/>
            </a:pP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Setting Limits</a:t>
            </a:r>
          </a:p>
        </p:txBody>
      </p:sp>
      <p:sp>
        <p:nvSpPr>
          <p:cNvPr id="491" name="Shape 491"/>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rtl="0">
              <a:spcBef>
                <a:spcPts val="1000"/>
              </a:spcBef>
              <a:spcAft>
                <a:spcPts val="0"/>
              </a:spcAft>
              <a:buNone/>
            </a:pPr>
            <a:r>
              <a:rPr lang="en">
                <a:solidFill>
                  <a:srgbClr val="404040"/>
                </a:solidFill>
                <a:latin typeface="Trebuchet MS"/>
                <a:ea typeface="Trebuchet MS"/>
                <a:cs typeface="Trebuchet MS"/>
                <a:sym typeface="Trebuchet MS"/>
              </a:rPr>
              <a:t>1. Explain which behavior is inappropriate </a:t>
            </a:r>
            <a:r>
              <a:rPr lang="en" sz="1600" i="1">
                <a:solidFill>
                  <a:srgbClr val="404040"/>
                </a:solidFill>
                <a:latin typeface="Trebuchet MS"/>
                <a:ea typeface="Trebuchet MS"/>
                <a:cs typeface="Trebuchet MS"/>
                <a:sym typeface="Trebuchet MS"/>
              </a:rPr>
              <a:t>“Insults and name calling are not allowed. I just hear both.”</a:t>
            </a:r>
          </a:p>
          <a:p>
            <a:pPr rtl="0">
              <a:spcBef>
                <a:spcPts val="1000"/>
              </a:spcBef>
              <a:spcAft>
                <a:spcPts val="0"/>
              </a:spcAft>
              <a:buNone/>
            </a:pPr>
            <a:r>
              <a:rPr lang="en">
                <a:solidFill>
                  <a:srgbClr val="404040"/>
                </a:solidFill>
                <a:latin typeface="Trebuchet MS"/>
                <a:ea typeface="Trebuchet MS"/>
                <a:cs typeface="Trebuchet MS"/>
                <a:sym typeface="Trebuchet MS"/>
              </a:rPr>
              <a:t>2. Explain why the behavior is inappropriate. </a:t>
            </a:r>
            <a:r>
              <a:rPr lang="en" sz="1600" i="1">
                <a:solidFill>
                  <a:srgbClr val="404040"/>
                </a:solidFill>
                <a:latin typeface="Trebuchet MS"/>
                <a:ea typeface="Trebuchet MS"/>
                <a:cs typeface="Trebuchet MS"/>
                <a:sym typeface="Trebuchet MS"/>
              </a:rPr>
              <a:t>“Throwing objects may hurt other students.”</a:t>
            </a:r>
          </a:p>
          <a:p>
            <a:pPr rtl="0">
              <a:spcBef>
                <a:spcPts val="1000"/>
              </a:spcBef>
              <a:spcAft>
                <a:spcPts val="0"/>
              </a:spcAft>
              <a:buNone/>
            </a:pPr>
            <a:r>
              <a:rPr lang="en">
                <a:solidFill>
                  <a:srgbClr val="404040"/>
                </a:solidFill>
                <a:latin typeface="Trebuchet MS"/>
                <a:ea typeface="Trebuchet MS"/>
                <a:cs typeface="Trebuchet MS"/>
                <a:sym typeface="Trebuchet MS"/>
              </a:rPr>
              <a:t>3. Give reasonable choices with enforceable consequences. </a:t>
            </a:r>
            <a:r>
              <a:rPr lang="en" sz="1600" i="1">
                <a:solidFill>
                  <a:srgbClr val="404040"/>
                </a:solidFill>
                <a:latin typeface="Trebuchet MS"/>
                <a:ea typeface="Trebuchet MS"/>
                <a:cs typeface="Trebuchet MS"/>
                <a:sym typeface="Trebuchet MS"/>
              </a:rPr>
              <a:t>“If you place the chair under the table, we will continue. If you break furniture, I have to inform the principal.”</a:t>
            </a:r>
          </a:p>
          <a:p>
            <a:pPr rtl="0">
              <a:spcBef>
                <a:spcPts val="1000"/>
              </a:spcBef>
              <a:spcAft>
                <a:spcPts val="0"/>
              </a:spcAft>
              <a:buNone/>
            </a:pPr>
            <a:r>
              <a:rPr lang="en">
                <a:solidFill>
                  <a:srgbClr val="404040"/>
                </a:solidFill>
                <a:latin typeface="Trebuchet MS"/>
                <a:ea typeface="Trebuchet MS"/>
                <a:cs typeface="Trebuchet MS"/>
                <a:sym typeface="Trebuchet MS"/>
              </a:rPr>
              <a:t>4. Allow time. </a:t>
            </a:r>
            <a:r>
              <a:rPr lang="en" sz="1600" i="1">
                <a:solidFill>
                  <a:srgbClr val="404040"/>
                </a:solidFill>
                <a:latin typeface="Trebuchet MS"/>
                <a:ea typeface="Trebuchet MS"/>
                <a:cs typeface="Trebuchet MS"/>
                <a:sym typeface="Trebuchet MS"/>
              </a:rPr>
              <a:t>“Think about your choices. I will check back in a few minutes.”</a:t>
            </a:r>
          </a:p>
          <a:p>
            <a:pPr rtl="0">
              <a:spcBef>
                <a:spcPts val="1000"/>
              </a:spcBef>
              <a:spcAft>
                <a:spcPts val="0"/>
              </a:spcAft>
              <a:buNone/>
            </a:pPr>
            <a:r>
              <a:rPr lang="en">
                <a:solidFill>
                  <a:srgbClr val="404040"/>
                </a:solidFill>
                <a:latin typeface="Trebuchet MS"/>
                <a:ea typeface="Trebuchet MS"/>
                <a:cs typeface="Trebuchet MS"/>
                <a:sym typeface="Trebuchet MS"/>
              </a:rPr>
              <a:t>5. Be prepared to enforce. </a:t>
            </a:r>
            <a:r>
              <a:rPr lang="en" sz="1600" i="1">
                <a:solidFill>
                  <a:srgbClr val="404040"/>
                </a:solidFill>
                <a:latin typeface="Trebuchet MS"/>
                <a:ea typeface="Trebuchet MS"/>
                <a:cs typeface="Trebuchet MS"/>
                <a:sym typeface="Trebuchet MS"/>
              </a:rPr>
              <a:t>“As I promised, I have just called the principal.”</a:t>
            </a:r>
          </a:p>
          <a:p>
            <a:pPr>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598100" y="1775222"/>
            <a:ext cx="8222100" cy="838799"/>
          </a:xfrm>
          <a:prstGeom prst="rect">
            <a:avLst/>
          </a:prstGeom>
        </p:spPr>
        <p:txBody>
          <a:bodyPr lIns="91425" tIns="91425" rIns="91425" bIns="91425" anchor="b" anchorCtr="0">
            <a:noAutofit/>
          </a:bodyPr>
          <a:lstStyle/>
          <a:p>
            <a:pPr>
              <a:spcBef>
                <a:spcPts val="0"/>
              </a:spcBef>
              <a:buNone/>
            </a:pPr>
            <a:endParaRPr/>
          </a:p>
        </p:txBody>
      </p:sp>
      <p:sp>
        <p:nvSpPr>
          <p:cNvPr id="98" name="Shape 98"/>
          <p:cNvSpPr txBox="1">
            <a:spLocks noGrp="1"/>
          </p:cNvSpPr>
          <p:nvPr>
            <p:ph type="subTitle" idx="1"/>
          </p:nvPr>
        </p:nvSpPr>
        <p:spPr>
          <a:xfrm>
            <a:off x="598088" y="2715912"/>
            <a:ext cx="8222100" cy="432899"/>
          </a:xfrm>
          <a:prstGeom prst="rect">
            <a:avLst/>
          </a:prstGeom>
        </p:spPr>
        <p:txBody>
          <a:bodyPr lIns="91425" tIns="91425" rIns="91425" bIns="91425" anchor="t" anchorCtr="0">
            <a:noAutofit/>
          </a:bodyPr>
          <a:lstStyle/>
          <a:p>
            <a:pPr>
              <a:spcBef>
                <a:spcPts val="0"/>
              </a:spcBef>
              <a:buNone/>
            </a:pPr>
            <a:endParaRPr/>
          </a:p>
        </p:txBody>
      </p:sp>
      <p:pic>
        <p:nvPicPr>
          <p:cNvPr id="99" name="Shape 99"/>
          <p:cNvPicPr preferRelativeResize="0"/>
          <p:nvPr/>
        </p:nvPicPr>
        <p:blipFill>
          <a:blip r:embed="rId3">
            <a:alphaModFix/>
          </a:blip>
          <a:stretch>
            <a:fillRect/>
          </a:stretch>
        </p:blipFill>
        <p:spPr>
          <a:xfrm>
            <a:off x="251275" y="304475"/>
            <a:ext cx="8568925" cy="4552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311700" y="303075"/>
            <a:ext cx="8520599" cy="607800"/>
          </a:xfrm>
          <a:prstGeom prst="rect">
            <a:avLst/>
          </a:prstGeom>
        </p:spPr>
        <p:txBody>
          <a:bodyPr lIns="91425" tIns="91425" rIns="91425" bIns="91425" anchor="t" anchorCtr="0">
            <a:noAutofit/>
          </a:bodyPr>
          <a:lstStyle/>
          <a:p>
            <a:pPr algn="ctr">
              <a:spcBef>
                <a:spcPts val="0"/>
              </a:spcBef>
              <a:buNone/>
            </a:pPr>
            <a:r>
              <a:rPr lang="en" sz="3600">
                <a:solidFill>
                  <a:srgbClr val="5FCBEF"/>
                </a:solidFill>
                <a:latin typeface="Trebuchet MS"/>
                <a:ea typeface="Trebuchet MS"/>
                <a:cs typeface="Trebuchet MS"/>
                <a:sym typeface="Trebuchet MS"/>
              </a:rPr>
              <a:t>Avoiding Personal Power Struggles: Myths vs. Realities</a:t>
            </a:r>
          </a:p>
        </p:txBody>
      </p:sp>
      <p:sp>
        <p:nvSpPr>
          <p:cNvPr id="497" name="Shape 497"/>
          <p:cNvSpPr txBox="1">
            <a:spLocks noGrp="1"/>
          </p:cNvSpPr>
          <p:nvPr>
            <p:ph type="body" idx="1"/>
          </p:nvPr>
        </p:nvSpPr>
        <p:spPr>
          <a:xfrm>
            <a:off x="407925" y="1433050"/>
            <a:ext cx="3206399" cy="3325500"/>
          </a:xfrm>
          <a:prstGeom prst="rect">
            <a:avLst/>
          </a:prstGeom>
        </p:spPr>
        <p:txBody>
          <a:bodyPr lIns="91425" tIns="91425" rIns="91425" bIns="91425" anchor="t" anchorCtr="0">
            <a:noAutofit/>
          </a:bodyPr>
          <a:lstStyle/>
          <a:p>
            <a:pPr rtl="0">
              <a:spcBef>
                <a:spcPts val="1000"/>
              </a:spcBef>
              <a:spcAft>
                <a:spcPts val="0"/>
              </a:spcAft>
              <a:buNone/>
            </a:pPr>
            <a:r>
              <a:rPr lang="en" u="sng">
                <a:solidFill>
                  <a:srgbClr val="404040"/>
                </a:solidFill>
                <a:latin typeface="Trebuchet MS"/>
                <a:ea typeface="Trebuchet MS"/>
                <a:cs typeface="Trebuchet MS"/>
                <a:sym typeface="Trebuchet MS"/>
              </a:rPr>
              <a:t>Myth</a:t>
            </a:r>
          </a:p>
          <a:p>
            <a:pPr rtl="0">
              <a:spcBef>
                <a:spcPts val="1000"/>
              </a:spcBef>
              <a:spcAft>
                <a:spcPts val="0"/>
              </a:spcAft>
              <a:buNone/>
            </a:pPr>
            <a:r>
              <a:rPr lang="en">
                <a:solidFill>
                  <a:srgbClr val="404040"/>
                </a:solidFill>
                <a:latin typeface="Trebuchet MS"/>
                <a:ea typeface="Trebuchet MS"/>
                <a:cs typeface="Trebuchet MS"/>
                <a:sym typeface="Trebuchet MS"/>
              </a:rPr>
              <a:t>1.I can make individuals choose appropriate behavior.</a:t>
            </a:r>
          </a:p>
          <a:p>
            <a:pPr rtl="0">
              <a:spcBef>
                <a:spcPts val="1000"/>
              </a:spcBef>
              <a:spcAft>
                <a:spcPts val="0"/>
              </a:spcAft>
              <a:buNone/>
            </a:pPr>
            <a:r>
              <a:rPr lang="en">
                <a:solidFill>
                  <a:srgbClr val="404040"/>
                </a:solidFill>
                <a:latin typeface="Trebuchet MS"/>
                <a:ea typeface="Trebuchet MS"/>
                <a:cs typeface="Trebuchet MS"/>
                <a:sym typeface="Trebuchet MS"/>
              </a:rPr>
              <a:t>2.By setting limits, I take the position as the enforcer of punishment.</a:t>
            </a:r>
          </a:p>
          <a:p>
            <a:pPr rtl="0">
              <a:spcBef>
                <a:spcPts val="1000"/>
              </a:spcBef>
              <a:spcAft>
                <a:spcPts val="0"/>
              </a:spcAft>
              <a:buNone/>
            </a:pPr>
            <a:r>
              <a:rPr lang="en">
                <a:solidFill>
                  <a:srgbClr val="404040"/>
                </a:solidFill>
                <a:latin typeface="Trebuchet MS"/>
                <a:ea typeface="Trebuchet MS"/>
                <a:cs typeface="Trebuchet MS"/>
                <a:sym typeface="Trebuchet MS"/>
              </a:rPr>
              <a:t>3.I am responsible for an individual’s behavior.</a:t>
            </a:r>
          </a:p>
          <a:p>
            <a:pPr>
              <a:spcBef>
                <a:spcPts val="0"/>
              </a:spcBef>
              <a:buNone/>
            </a:pPr>
            <a:endParaRPr/>
          </a:p>
        </p:txBody>
      </p:sp>
      <p:sp>
        <p:nvSpPr>
          <p:cNvPr id="498" name="Shape 498"/>
          <p:cNvSpPr txBox="1"/>
          <p:nvPr/>
        </p:nvSpPr>
        <p:spPr>
          <a:xfrm>
            <a:off x="4225350" y="1817450"/>
            <a:ext cx="3662100" cy="2862899"/>
          </a:xfrm>
          <a:prstGeom prst="rect">
            <a:avLst/>
          </a:prstGeom>
          <a:noFill/>
          <a:ln>
            <a:noFill/>
          </a:ln>
        </p:spPr>
        <p:txBody>
          <a:bodyPr lIns="91425" tIns="91425" rIns="91425" bIns="91425" anchor="ctr" anchorCtr="0">
            <a:noAutofit/>
          </a:bodyPr>
          <a:lstStyle/>
          <a:p>
            <a:pPr rtl="0">
              <a:lnSpc>
                <a:spcPct val="115000"/>
              </a:lnSpc>
              <a:spcBef>
                <a:spcPts val="1000"/>
              </a:spcBef>
              <a:buNone/>
            </a:pPr>
            <a:r>
              <a:rPr lang="en" u="sng">
                <a:solidFill>
                  <a:srgbClr val="404040"/>
                </a:solidFill>
                <a:latin typeface="Trebuchet MS"/>
                <a:ea typeface="Trebuchet MS"/>
                <a:cs typeface="Trebuchet MS"/>
                <a:sym typeface="Trebuchet MS"/>
              </a:rPr>
              <a:t>Reality</a:t>
            </a:r>
          </a:p>
          <a:p>
            <a:pPr rtl="0">
              <a:lnSpc>
                <a:spcPct val="115000"/>
              </a:lnSpc>
              <a:spcBef>
                <a:spcPts val="1000"/>
              </a:spcBef>
              <a:buNone/>
            </a:pPr>
            <a:r>
              <a:rPr lang="en">
                <a:solidFill>
                  <a:srgbClr val="404040"/>
                </a:solidFill>
                <a:latin typeface="Trebuchet MS"/>
                <a:ea typeface="Trebuchet MS"/>
                <a:cs typeface="Trebuchet MS"/>
                <a:sym typeface="Trebuchet MS"/>
              </a:rPr>
              <a:t>1.No one can make individuals do anything they do not </a:t>
            </a:r>
            <a:r>
              <a:rPr lang="en" b="1" u="sng">
                <a:solidFill>
                  <a:srgbClr val="404040"/>
                </a:solidFill>
                <a:latin typeface="Trebuchet MS"/>
                <a:ea typeface="Trebuchet MS"/>
                <a:cs typeface="Trebuchet MS"/>
                <a:sym typeface="Trebuchet MS"/>
              </a:rPr>
              <a:t>choose</a:t>
            </a:r>
            <a:r>
              <a:rPr lang="en">
                <a:solidFill>
                  <a:srgbClr val="404040"/>
                </a:solidFill>
                <a:latin typeface="Trebuchet MS"/>
                <a:ea typeface="Trebuchet MS"/>
                <a:cs typeface="Trebuchet MS"/>
                <a:sym typeface="Trebuchet MS"/>
              </a:rPr>
              <a:t> to do.</a:t>
            </a:r>
          </a:p>
          <a:p>
            <a:pPr rtl="0">
              <a:lnSpc>
                <a:spcPct val="115000"/>
              </a:lnSpc>
              <a:spcBef>
                <a:spcPts val="1000"/>
              </a:spcBef>
              <a:buNone/>
            </a:pPr>
            <a:r>
              <a:rPr lang="en">
                <a:solidFill>
                  <a:srgbClr val="404040"/>
                </a:solidFill>
                <a:latin typeface="Trebuchet MS"/>
                <a:ea typeface="Trebuchet MS"/>
                <a:cs typeface="Trebuchet MS"/>
                <a:sym typeface="Trebuchet MS"/>
              </a:rPr>
              <a:t>2.By setting limits, you are offering </a:t>
            </a:r>
            <a:r>
              <a:rPr lang="en" b="1" u="sng">
                <a:solidFill>
                  <a:srgbClr val="404040"/>
                </a:solidFill>
                <a:latin typeface="Trebuchet MS"/>
                <a:ea typeface="Trebuchet MS"/>
                <a:cs typeface="Trebuchet MS"/>
                <a:sym typeface="Trebuchet MS"/>
              </a:rPr>
              <a:t>choices</a:t>
            </a:r>
            <a:r>
              <a:rPr lang="en">
                <a:solidFill>
                  <a:srgbClr val="404040"/>
                </a:solidFill>
                <a:latin typeface="Trebuchet MS"/>
                <a:ea typeface="Trebuchet MS"/>
                <a:cs typeface="Trebuchet MS"/>
                <a:sym typeface="Trebuchet MS"/>
              </a:rPr>
              <a:t>. The individual ultimately chooses the consequence.  </a:t>
            </a:r>
          </a:p>
          <a:p>
            <a:pPr lvl="0" rtl="0">
              <a:lnSpc>
                <a:spcPct val="115000"/>
              </a:lnSpc>
              <a:spcBef>
                <a:spcPts val="1000"/>
              </a:spcBef>
              <a:buNone/>
            </a:pPr>
            <a:r>
              <a:rPr lang="en">
                <a:solidFill>
                  <a:srgbClr val="404040"/>
                </a:solidFill>
                <a:latin typeface="Trebuchet MS"/>
                <a:ea typeface="Trebuchet MS"/>
                <a:cs typeface="Trebuchet MS"/>
                <a:sym typeface="Trebuchet MS"/>
              </a:rPr>
              <a:t>3.You are responsible only for providing a structure that outlines choices and consequences that are available to the individual</a:t>
            </a:r>
            <a:r>
              <a:rPr lang="en" sz="1800">
                <a:solidFill>
                  <a:srgbClr val="404040"/>
                </a:solidFill>
                <a:latin typeface="Trebuchet MS"/>
                <a:ea typeface="Trebuchet MS"/>
                <a:cs typeface="Trebuchet MS"/>
                <a:sym typeface="Trebuchet MS"/>
              </a:rPr>
              <a:t>.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lgn="ctr">
              <a:spcBef>
                <a:spcPts val="0"/>
              </a:spcBef>
              <a:buNone/>
            </a:pPr>
            <a:r>
              <a:rPr lang="en" sz="3600">
                <a:solidFill>
                  <a:srgbClr val="5FCBEF"/>
                </a:solidFill>
                <a:latin typeface="Trebuchet MS"/>
                <a:ea typeface="Trebuchet MS"/>
                <a:cs typeface="Trebuchet MS"/>
                <a:sym typeface="Trebuchet MS"/>
              </a:rPr>
              <a:t>Avoiding Personal Power Struggles: Myths vs. Realities</a:t>
            </a:r>
          </a:p>
        </p:txBody>
      </p:sp>
      <p:sp>
        <p:nvSpPr>
          <p:cNvPr id="504" name="Shape 504"/>
          <p:cNvSpPr txBox="1">
            <a:spLocks noGrp="1"/>
          </p:cNvSpPr>
          <p:nvPr>
            <p:ph type="body" idx="1"/>
          </p:nvPr>
        </p:nvSpPr>
        <p:spPr>
          <a:xfrm>
            <a:off x="311700" y="1336800"/>
            <a:ext cx="4008299" cy="3742499"/>
          </a:xfrm>
          <a:prstGeom prst="rect">
            <a:avLst/>
          </a:prstGeom>
        </p:spPr>
        <p:txBody>
          <a:bodyPr lIns="91425" tIns="91425" rIns="91425" bIns="91425" anchor="t" anchorCtr="0">
            <a:noAutofit/>
          </a:bodyPr>
          <a:lstStyle/>
          <a:p>
            <a:pPr marL="0" indent="0" rtl="0">
              <a:spcBef>
                <a:spcPts val="1000"/>
              </a:spcBef>
              <a:spcAft>
                <a:spcPts val="0"/>
              </a:spcAft>
              <a:buNone/>
            </a:pPr>
            <a:r>
              <a:rPr lang="en" sz="1700" u="sng">
                <a:solidFill>
                  <a:srgbClr val="404040"/>
                </a:solidFill>
                <a:latin typeface="Trebuchet MS"/>
                <a:ea typeface="Trebuchet MS"/>
                <a:cs typeface="Trebuchet MS"/>
                <a:sym typeface="Trebuchet MS"/>
              </a:rPr>
              <a:t>Myth</a:t>
            </a:r>
          </a:p>
          <a:p>
            <a:pPr rtl="0">
              <a:spcBef>
                <a:spcPts val="1000"/>
              </a:spcBef>
              <a:spcAft>
                <a:spcPts val="0"/>
              </a:spcAft>
              <a:buNone/>
            </a:pPr>
            <a:r>
              <a:rPr lang="en" sz="1400">
                <a:solidFill>
                  <a:srgbClr val="404040"/>
                </a:solidFill>
                <a:latin typeface="Trebuchet MS"/>
                <a:ea typeface="Trebuchet MS"/>
                <a:cs typeface="Trebuchet MS"/>
                <a:sym typeface="Trebuchet MS"/>
              </a:rPr>
              <a:t>4.When setting a limit, I must strictly adhere to that limit and not deviate from it.</a:t>
            </a:r>
          </a:p>
          <a:p>
            <a:pPr rtl="0">
              <a:spcBef>
                <a:spcPts val="1000"/>
              </a:spcBef>
              <a:spcAft>
                <a:spcPts val="0"/>
              </a:spcAft>
              <a:buNone/>
            </a:pPr>
            <a:endParaRPr sz="1400">
              <a:solidFill>
                <a:srgbClr val="404040"/>
              </a:solidFill>
              <a:latin typeface="Trebuchet MS"/>
              <a:ea typeface="Trebuchet MS"/>
              <a:cs typeface="Trebuchet MS"/>
              <a:sym typeface="Trebuchet MS"/>
            </a:endParaRPr>
          </a:p>
          <a:p>
            <a:pPr rtl="0">
              <a:spcBef>
                <a:spcPts val="1000"/>
              </a:spcBef>
              <a:spcAft>
                <a:spcPts val="0"/>
              </a:spcAft>
              <a:buNone/>
            </a:pPr>
            <a:r>
              <a:rPr lang="en" sz="1400">
                <a:solidFill>
                  <a:srgbClr val="404040"/>
                </a:solidFill>
                <a:latin typeface="Trebuchet MS"/>
                <a:ea typeface="Trebuchet MS"/>
                <a:cs typeface="Trebuchet MS"/>
                <a:sym typeface="Trebuchet MS"/>
              </a:rPr>
              <a:t>5.People who successfully set limits get individuals to listen to them.</a:t>
            </a:r>
          </a:p>
          <a:p>
            <a:pPr rtl="0">
              <a:spcBef>
                <a:spcPts val="1000"/>
              </a:spcBef>
              <a:spcAft>
                <a:spcPts val="0"/>
              </a:spcAft>
              <a:buNone/>
            </a:pPr>
            <a:endParaRPr sz="1400">
              <a:solidFill>
                <a:srgbClr val="404040"/>
              </a:solidFill>
              <a:latin typeface="Trebuchet MS"/>
              <a:ea typeface="Trebuchet MS"/>
              <a:cs typeface="Trebuchet MS"/>
              <a:sym typeface="Trebuchet MS"/>
            </a:endParaRPr>
          </a:p>
          <a:p>
            <a:pPr rtl="0">
              <a:spcBef>
                <a:spcPts val="1000"/>
              </a:spcBef>
              <a:spcAft>
                <a:spcPts val="0"/>
              </a:spcAft>
              <a:buNone/>
            </a:pPr>
            <a:r>
              <a:rPr lang="en" sz="1400">
                <a:solidFill>
                  <a:srgbClr val="404040"/>
                </a:solidFill>
                <a:latin typeface="Trebuchet MS"/>
                <a:ea typeface="Trebuchet MS"/>
                <a:cs typeface="Trebuchet MS"/>
                <a:sym typeface="Trebuchet MS"/>
              </a:rPr>
              <a:t>6.If I don’t gain compliance, I have failed.</a:t>
            </a:r>
          </a:p>
          <a:p>
            <a:pPr>
              <a:spcBef>
                <a:spcPts val="0"/>
              </a:spcBef>
              <a:buNone/>
            </a:pPr>
            <a:endParaRPr/>
          </a:p>
        </p:txBody>
      </p:sp>
      <p:sp>
        <p:nvSpPr>
          <p:cNvPr id="505" name="Shape 505"/>
          <p:cNvSpPr txBox="1"/>
          <p:nvPr/>
        </p:nvSpPr>
        <p:spPr>
          <a:xfrm>
            <a:off x="5218350" y="1633200"/>
            <a:ext cx="3000000" cy="3000000"/>
          </a:xfrm>
          <a:prstGeom prst="rect">
            <a:avLst/>
          </a:prstGeom>
          <a:noFill/>
          <a:ln>
            <a:noFill/>
          </a:ln>
        </p:spPr>
        <p:txBody>
          <a:bodyPr lIns="91425" tIns="91425" rIns="91425" bIns="91425" anchor="ctr" anchorCtr="0">
            <a:noAutofit/>
          </a:bodyPr>
          <a:lstStyle/>
          <a:p>
            <a:pPr rtl="0">
              <a:lnSpc>
                <a:spcPct val="115000"/>
              </a:lnSpc>
              <a:spcBef>
                <a:spcPts val="1000"/>
              </a:spcBef>
              <a:buNone/>
            </a:pPr>
            <a:r>
              <a:rPr lang="en" u="sng">
                <a:solidFill>
                  <a:srgbClr val="404040"/>
                </a:solidFill>
                <a:latin typeface="Trebuchet MS"/>
                <a:ea typeface="Trebuchet MS"/>
                <a:cs typeface="Trebuchet MS"/>
                <a:sym typeface="Trebuchet MS"/>
              </a:rPr>
              <a:t>Reality</a:t>
            </a:r>
          </a:p>
          <a:p>
            <a:pPr rtl="0">
              <a:lnSpc>
                <a:spcPct val="115000"/>
              </a:lnSpc>
              <a:spcBef>
                <a:spcPts val="1000"/>
              </a:spcBef>
              <a:buNone/>
            </a:pPr>
            <a:r>
              <a:rPr lang="en" sz="1200">
                <a:solidFill>
                  <a:srgbClr val="404040"/>
                </a:solidFill>
                <a:latin typeface="Trebuchet MS"/>
                <a:ea typeface="Trebuchet MS"/>
                <a:cs typeface="Trebuchet MS"/>
                <a:sym typeface="Trebuchet MS"/>
              </a:rPr>
              <a:t>4.You need to be willing to be </a:t>
            </a:r>
            <a:r>
              <a:rPr lang="en" sz="1200" b="1" u="sng">
                <a:solidFill>
                  <a:srgbClr val="404040"/>
                </a:solidFill>
                <a:latin typeface="Trebuchet MS"/>
                <a:ea typeface="Trebuchet MS"/>
                <a:cs typeface="Trebuchet MS"/>
                <a:sym typeface="Trebuchet MS"/>
              </a:rPr>
              <a:t>flexible</a:t>
            </a:r>
            <a:r>
              <a:rPr lang="en" sz="1200">
                <a:solidFill>
                  <a:srgbClr val="404040"/>
                </a:solidFill>
                <a:latin typeface="Trebuchet MS"/>
                <a:ea typeface="Trebuchet MS"/>
                <a:cs typeface="Trebuchet MS"/>
                <a:sym typeface="Trebuchet MS"/>
              </a:rPr>
              <a:t> if you want to limit setting to be successful.  </a:t>
            </a:r>
          </a:p>
          <a:p>
            <a:pPr rtl="0">
              <a:lnSpc>
                <a:spcPct val="115000"/>
              </a:lnSpc>
              <a:spcBef>
                <a:spcPts val="1000"/>
              </a:spcBef>
              <a:buNone/>
            </a:pPr>
            <a:r>
              <a:rPr lang="en" sz="1200">
                <a:solidFill>
                  <a:srgbClr val="404040"/>
                </a:solidFill>
                <a:latin typeface="Trebuchet MS"/>
                <a:ea typeface="Trebuchet MS"/>
                <a:cs typeface="Trebuchet MS"/>
                <a:sym typeface="Trebuchet MS"/>
              </a:rPr>
              <a:t>5.People who successfully set limits listen </a:t>
            </a:r>
            <a:r>
              <a:rPr lang="en" sz="1200" b="1" u="sng">
                <a:solidFill>
                  <a:srgbClr val="404040"/>
                </a:solidFill>
                <a:latin typeface="Trebuchet MS"/>
                <a:ea typeface="Trebuchet MS"/>
                <a:cs typeface="Trebuchet MS"/>
                <a:sym typeface="Trebuchet MS"/>
              </a:rPr>
              <a:t>carefully</a:t>
            </a:r>
            <a:r>
              <a:rPr lang="en" sz="1200">
                <a:solidFill>
                  <a:srgbClr val="404040"/>
                </a:solidFill>
                <a:latin typeface="Trebuchet MS"/>
                <a:ea typeface="Trebuchet MS"/>
                <a:cs typeface="Trebuchet MS"/>
                <a:sym typeface="Trebuchet MS"/>
              </a:rPr>
              <a:t> and actively to individuals.  </a:t>
            </a:r>
          </a:p>
          <a:p>
            <a:pPr lvl="0" rtl="0">
              <a:lnSpc>
                <a:spcPct val="115000"/>
              </a:lnSpc>
              <a:spcBef>
                <a:spcPts val="1000"/>
              </a:spcBef>
              <a:buNone/>
            </a:pPr>
            <a:r>
              <a:rPr lang="en" sz="1200">
                <a:solidFill>
                  <a:srgbClr val="404040"/>
                </a:solidFill>
                <a:latin typeface="Trebuchet MS"/>
                <a:ea typeface="Trebuchet MS"/>
                <a:cs typeface="Trebuchet MS"/>
                <a:sym typeface="Trebuchet MS"/>
              </a:rPr>
              <a:t>6.Setting limits appropriately </a:t>
            </a:r>
            <a:r>
              <a:rPr lang="en" sz="1200" b="1" u="sng">
                <a:solidFill>
                  <a:srgbClr val="404040"/>
                </a:solidFill>
                <a:latin typeface="Trebuchet MS"/>
                <a:ea typeface="Trebuchet MS"/>
                <a:cs typeface="Trebuchet MS"/>
                <a:sym typeface="Trebuchet MS"/>
              </a:rPr>
              <a:t>increases</a:t>
            </a:r>
            <a:r>
              <a:rPr lang="en" sz="1200">
                <a:solidFill>
                  <a:srgbClr val="404040"/>
                </a:solidFill>
                <a:latin typeface="Trebuchet MS"/>
                <a:ea typeface="Trebuchet MS"/>
                <a:cs typeface="Trebuchet MS"/>
                <a:sym typeface="Trebuchet MS"/>
              </a:rPr>
              <a:t> your chance of compliance, but does not guarantee compliance. If someone chooses not to comply by enforcing your consequences, you have provided a structure for future </a:t>
            </a:r>
            <a:r>
              <a:rPr lang="en" sz="1200" b="1" u="sng">
                <a:solidFill>
                  <a:srgbClr val="404040"/>
                </a:solidFill>
                <a:latin typeface="Trebuchet MS"/>
                <a:ea typeface="Trebuchet MS"/>
                <a:cs typeface="Trebuchet MS"/>
                <a:sym typeface="Trebuchet MS"/>
              </a:rPr>
              <a:t>learning</a:t>
            </a:r>
            <a:r>
              <a:rPr lang="en" sz="1200">
                <a:solidFill>
                  <a:srgbClr val="404040"/>
                </a:solidFill>
                <a:latin typeface="Trebuchet MS"/>
                <a:ea typeface="Trebuchet MS"/>
                <a:cs typeface="Trebuchet MS"/>
                <a:sym typeface="Trebuchet MS"/>
              </a:rPr>
              <a:t>. </a:t>
            </a:r>
            <a:r>
              <a:rPr lang="en" sz="1700">
                <a:solidFill>
                  <a:srgbClr val="404040"/>
                </a:solidFill>
                <a:latin typeface="Trebuchet MS"/>
                <a:ea typeface="Trebuchet MS"/>
                <a:cs typeface="Trebuchet MS"/>
                <a:sym typeface="Trebuchet MS"/>
              </a:rPr>
              <a:t>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856059" y="463888"/>
            <a:ext cx="7429500" cy="1109100"/>
          </a:xfrm>
          <a:prstGeom prst="rect">
            <a:avLst/>
          </a:prstGeom>
          <a:noFill/>
          <a:ln>
            <a:noFill/>
          </a:ln>
        </p:spPr>
        <p:txBody>
          <a:bodyPr lIns="68575" tIns="34275" rIns="68575" bIns="34275" anchor="ctr" anchorCtr="0">
            <a:noAutofit/>
          </a:bodyPr>
          <a:lstStyle/>
          <a:p>
            <a:pPr marL="0" marR="0" lvl="0" indent="0" algn="ctr" rtl="0">
              <a:lnSpc>
                <a:spcPct val="90000"/>
              </a:lnSpc>
              <a:spcBef>
                <a:spcPts val="0"/>
              </a:spcBef>
              <a:buClr>
                <a:schemeClr val="lt1"/>
              </a:buClr>
              <a:buSzPct val="25000"/>
              <a:buFont typeface="Questrial"/>
              <a:buNone/>
            </a:pPr>
            <a:r>
              <a:rPr lang="en" sz="2700" b="0" i="0" u="none" strike="noStrike" cap="none" baseline="0">
                <a:solidFill>
                  <a:schemeClr val="lt1"/>
                </a:solidFill>
                <a:latin typeface="Questrial"/>
                <a:ea typeface="Questrial"/>
                <a:cs typeface="Questrial"/>
                <a:sym typeface="Questrial"/>
              </a:rPr>
              <a:t>PROACTIVE CLASSROOM </a:t>
            </a:r>
            <a:br>
              <a:rPr lang="en" sz="2700" b="0" i="0" u="none" strike="noStrike" cap="none" baseline="0">
                <a:solidFill>
                  <a:schemeClr val="lt1"/>
                </a:solidFill>
                <a:latin typeface="Questrial"/>
                <a:ea typeface="Questrial"/>
                <a:cs typeface="Questrial"/>
                <a:sym typeface="Questrial"/>
              </a:rPr>
            </a:br>
            <a:r>
              <a:rPr lang="en" sz="2700" b="0" i="0" u="none" strike="noStrike" cap="none" baseline="0">
                <a:solidFill>
                  <a:schemeClr val="lt1"/>
                </a:solidFill>
                <a:latin typeface="Questrial"/>
                <a:ea typeface="Questrial"/>
                <a:cs typeface="Questrial"/>
                <a:sym typeface="Questrial"/>
              </a:rPr>
              <a:t>MANAGEMENT TACTICS</a:t>
            </a:r>
          </a:p>
        </p:txBody>
      </p:sp>
      <p:sp>
        <p:nvSpPr>
          <p:cNvPr id="736" name="Shape 736"/>
          <p:cNvSpPr txBox="1">
            <a:spLocks noGrp="1"/>
          </p:cNvSpPr>
          <p:nvPr>
            <p:ph type="body" idx="1"/>
          </p:nvPr>
        </p:nvSpPr>
        <p:spPr>
          <a:xfrm>
            <a:off x="856058" y="1687115"/>
            <a:ext cx="7429500" cy="2656500"/>
          </a:xfrm>
          <a:prstGeom prst="rect">
            <a:avLst/>
          </a:prstGeom>
          <a:noFill/>
          <a:ln>
            <a:noFill/>
          </a:ln>
        </p:spPr>
        <p:txBody>
          <a:bodyPr lIns="68575" tIns="34275" rIns="68575" bIns="34275" anchor="t" anchorCtr="0">
            <a:noAutofit/>
          </a:bodyPr>
          <a:lstStyle/>
          <a:p>
            <a:pPr marL="469900" marR="0" lvl="0" indent="-393700" algn="l" rtl="0">
              <a:lnSpc>
                <a:spcPct val="110000"/>
              </a:lnSpc>
              <a:spcBef>
                <a:spcPts val="0"/>
              </a:spcBef>
              <a:buClr>
                <a:schemeClr val="lt1"/>
              </a:buClr>
              <a:buSzPct val="122222"/>
              <a:buFont typeface="Arial"/>
              <a:buChar char="•"/>
            </a:pPr>
            <a:r>
              <a:rPr lang="en" sz="1800" b="0" i="0" u="none" strike="noStrike" cap="none" baseline="0">
                <a:solidFill>
                  <a:schemeClr val="lt1"/>
                </a:solidFill>
                <a:latin typeface="Questrial"/>
                <a:ea typeface="Questrial"/>
                <a:cs typeface="Questrial"/>
                <a:sym typeface="Questrial"/>
              </a:rPr>
              <a:t>5 to 1 ratio of positive to negative interactions</a:t>
            </a:r>
          </a:p>
          <a:p>
            <a:pPr marL="685800" marR="0" lvl="1" indent="-393700" algn="l" rtl="0">
              <a:lnSpc>
                <a:spcPct val="110000"/>
              </a:lnSpc>
              <a:spcBef>
                <a:spcPts val="400"/>
              </a:spcBef>
              <a:buClr>
                <a:schemeClr val="lt1"/>
              </a:buClr>
              <a:buSzPct val="122222"/>
              <a:buFont typeface="Arial"/>
              <a:buChar char="•"/>
            </a:pPr>
            <a:r>
              <a:rPr lang="en" sz="1800" b="0" i="0" u="none" strike="noStrike" cap="none" baseline="0">
                <a:solidFill>
                  <a:schemeClr val="lt1"/>
                </a:solidFill>
                <a:latin typeface="Questrial"/>
                <a:ea typeface="Questrial"/>
                <a:cs typeface="Questrial"/>
                <a:sym typeface="Questrial"/>
              </a:rPr>
              <a:t>Positive interactions consist of words, gestures (thumbs up), or physical contact (pat on the shoulder, high five) that have a positive quality to them and are delivered contingent on desirable behavior</a:t>
            </a:r>
          </a:p>
          <a:p>
            <a:pPr marL="889000" marR="0" lvl="2" indent="-393700" algn="l" rtl="0">
              <a:lnSpc>
                <a:spcPct val="110000"/>
              </a:lnSpc>
              <a:spcBef>
                <a:spcPts val="400"/>
              </a:spcBef>
              <a:buClr>
                <a:schemeClr val="lt1"/>
              </a:buClr>
              <a:buSzPct val="122222"/>
              <a:buFont typeface="Arial"/>
              <a:buChar char="•"/>
            </a:pPr>
            <a:r>
              <a:rPr lang="en" sz="1800" b="0" i="0" u="none" strike="noStrike" cap="none" baseline="0">
                <a:solidFill>
                  <a:schemeClr val="lt1"/>
                </a:solidFill>
                <a:latin typeface="Questrial"/>
                <a:ea typeface="Questrial"/>
                <a:cs typeface="Questrial"/>
                <a:sym typeface="Questrial"/>
              </a:rPr>
              <a:t>Helps students learn expected behaviors and teachers build stronger relationships with students</a:t>
            </a:r>
          </a:p>
          <a:p>
            <a:pPr marL="685800" marR="0" lvl="1" indent="-393700" algn="l" rtl="0">
              <a:lnSpc>
                <a:spcPct val="110000"/>
              </a:lnSpc>
              <a:spcBef>
                <a:spcPts val="400"/>
              </a:spcBef>
              <a:buClr>
                <a:schemeClr val="lt1"/>
              </a:buClr>
              <a:buSzPct val="122222"/>
              <a:buFont typeface="Arial"/>
              <a:buChar char="•"/>
            </a:pPr>
            <a:r>
              <a:rPr lang="en" sz="1800" b="0" i="0" u="none" strike="noStrike" cap="none" baseline="0">
                <a:solidFill>
                  <a:schemeClr val="lt1"/>
                </a:solidFill>
                <a:latin typeface="Questrial"/>
                <a:ea typeface="Questrial"/>
                <a:cs typeface="Questrial"/>
                <a:sym typeface="Questrial"/>
              </a:rPr>
              <a:t>Reprimands or corrective statements work better in the context of a positive, reinforcing environment</a:t>
            </a:r>
          </a:p>
          <a:p>
            <a:pPr marL="177800" marR="0" lvl="0" indent="-50800" algn="l" rtl="0">
              <a:lnSpc>
                <a:spcPct val="110000"/>
              </a:lnSpc>
              <a:spcBef>
                <a:spcPts val="800"/>
              </a:spcBef>
              <a:buClr>
                <a:schemeClr val="lt1"/>
              </a:buClr>
              <a:buFont typeface="Arial"/>
              <a:buNone/>
            </a:pPr>
            <a:endParaRPr sz="1500" b="0" i="0" u="none" strike="noStrike" cap="none" baseline="0">
              <a:solidFill>
                <a:schemeClr val="lt1"/>
              </a:solidFill>
              <a:latin typeface="Questrial"/>
              <a:ea typeface="Questrial"/>
              <a:cs typeface="Questrial"/>
              <a:sym typeface="Questrial"/>
            </a:endParaRPr>
          </a:p>
        </p:txBody>
      </p:sp>
      <p:pic>
        <p:nvPicPr>
          <p:cNvPr id="737" name="Shape 737"/>
          <p:cNvPicPr preferRelativeResize="0"/>
          <p:nvPr/>
        </p:nvPicPr>
        <p:blipFill rotWithShape="1">
          <a:blip r:embed="rId3">
            <a:alphaModFix/>
          </a:blip>
          <a:srcRect/>
          <a:stretch/>
        </p:blipFill>
        <p:spPr>
          <a:xfrm>
            <a:off x="474228" y="352790"/>
            <a:ext cx="1306800" cy="1071599"/>
          </a:xfrm>
          <a:prstGeom prst="rect">
            <a:avLst/>
          </a:prstGeom>
          <a:noFill/>
          <a:ln>
            <a:noFill/>
          </a:ln>
        </p:spPr>
      </p:pic>
      <p:pic>
        <p:nvPicPr>
          <p:cNvPr id="738" name="Shape 738"/>
          <p:cNvPicPr preferRelativeResize="0"/>
          <p:nvPr/>
        </p:nvPicPr>
        <p:blipFill rotWithShape="1">
          <a:blip r:embed="rId4">
            <a:alphaModFix/>
          </a:blip>
          <a:srcRect/>
          <a:stretch/>
        </p:blipFill>
        <p:spPr>
          <a:xfrm>
            <a:off x="6901960" y="157253"/>
            <a:ext cx="1019100" cy="152700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866213" y="515960"/>
            <a:ext cx="5895300" cy="1085700"/>
          </a:xfrm>
          <a:prstGeom prst="rect">
            <a:avLst/>
          </a:prstGeom>
          <a:noFill/>
          <a:ln>
            <a:noFill/>
          </a:ln>
        </p:spPr>
        <p:txBody>
          <a:bodyPr lIns="68575" tIns="34275" rIns="68575" bIns="34275" anchor="b" anchorCtr="0">
            <a:noAutofit/>
          </a:bodyPr>
          <a:lstStyle/>
          <a:p>
            <a:pPr marL="0" marR="0" lvl="0" indent="0" algn="l" rtl="0">
              <a:spcBef>
                <a:spcPts val="0"/>
              </a:spcBef>
              <a:buClr>
                <a:schemeClr val="lt2"/>
              </a:buClr>
              <a:buSzPct val="25000"/>
              <a:buFont typeface="Questrial"/>
              <a:buNone/>
            </a:pPr>
            <a:r>
              <a:rPr lang="en" sz="3000" b="0" i="0" u="none" strike="noStrike" cap="none" baseline="0">
                <a:solidFill>
                  <a:schemeClr val="lt2"/>
                </a:solidFill>
                <a:latin typeface="Questrial"/>
                <a:ea typeface="Questrial"/>
                <a:cs typeface="Questrial"/>
                <a:sym typeface="Questrial"/>
              </a:rPr>
              <a:t>Danielson Special Education Scenarios </a:t>
            </a:r>
          </a:p>
        </p:txBody>
      </p:sp>
      <p:pic>
        <p:nvPicPr>
          <p:cNvPr id="745" name="Shape 745"/>
          <p:cNvPicPr preferRelativeResize="0">
            <a:picLocks noGrp="1"/>
          </p:cNvPicPr>
          <p:nvPr>
            <p:ph type="body" idx="1"/>
          </p:nvPr>
        </p:nvPicPr>
        <p:blipFill rotWithShape="1">
          <a:blip r:embed="rId3">
            <a:alphaModFix/>
          </a:blip>
          <a:srcRect/>
          <a:stretch/>
        </p:blipFill>
        <p:spPr>
          <a:xfrm>
            <a:off x="3588543" y="2024026"/>
            <a:ext cx="3897000" cy="1552799"/>
          </a:xfrm>
          <a:prstGeom prst="rect">
            <a:avLst/>
          </a:prstGeom>
          <a:noFill/>
          <a:ln>
            <a:noFill/>
          </a:ln>
        </p:spPr>
      </p:pic>
      <p:sp>
        <p:nvSpPr>
          <p:cNvPr id="746" name="Shape 746"/>
          <p:cNvSpPr txBox="1">
            <a:spLocks noGrp="1"/>
          </p:cNvSpPr>
          <p:nvPr>
            <p:ph type="body" idx="2"/>
          </p:nvPr>
        </p:nvSpPr>
        <p:spPr>
          <a:xfrm>
            <a:off x="866214" y="2346959"/>
            <a:ext cx="2550900" cy="2171700"/>
          </a:xfrm>
          <a:prstGeom prst="rect">
            <a:avLst/>
          </a:prstGeom>
          <a:noFill/>
          <a:ln>
            <a:noFill/>
          </a:ln>
        </p:spPr>
        <p:txBody>
          <a:bodyPr lIns="68575" tIns="34275" rIns="68575" bIns="34275" anchor="t" anchorCtr="0">
            <a:noAutofit/>
          </a:bodyPr>
          <a:lstStyle/>
          <a:p>
            <a:pPr marL="0" marR="0" lvl="0" indent="0" algn="l" rtl="0">
              <a:spcBef>
                <a:spcPts val="0"/>
              </a:spcBef>
              <a:spcAft>
                <a:spcPts val="0"/>
              </a:spcAft>
              <a:buClr>
                <a:srgbClr val="86D1D8"/>
              </a:buClr>
              <a:buSzPct val="25000"/>
              <a:buFont typeface="Noto Sans Symbols"/>
              <a:buNone/>
            </a:pPr>
            <a:r>
              <a:rPr lang="en" sz="2100" b="0" i="0" u="sng" strike="noStrike" cap="none" baseline="0">
                <a:solidFill>
                  <a:schemeClr val="hlink"/>
                </a:solidFill>
                <a:latin typeface="Questrial"/>
                <a:ea typeface="Questrial"/>
                <a:cs typeface="Questrial"/>
                <a:sym typeface="Questrial"/>
                <a:hlinkClick r:id="rId4"/>
              </a:rPr>
              <a:t>Danielson Scenarios Website</a:t>
            </a:r>
          </a:p>
          <a:p>
            <a:pPr marL="0" marR="0" lvl="0" indent="0" algn="l" rtl="0">
              <a:spcBef>
                <a:spcPts val="800"/>
              </a:spcBef>
              <a:spcAft>
                <a:spcPts val="0"/>
              </a:spcAft>
              <a:buClr>
                <a:srgbClr val="86D1D8"/>
              </a:buClr>
              <a:buFont typeface="Noto Sans Symbols"/>
              <a:buNone/>
            </a:pPr>
            <a:endParaRPr sz="2100" b="0" i="0" u="none" strike="noStrike" cap="none" baseline="0">
              <a:solidFill>
                <a:schemeClr val="lt1"/>
              </a:solidFill>
              <a:latin typeface="Questrial"/>
              <a:ea typeface="Questrial"/>
              <a:cs typeface="Questrial"/>
              <a:sym typeface="Questrial"/>
            </a:endParaRPr>
          </a:p>
          <a:p>
            <a:pPr marL="0" marR="0" lvl="0" indent="0" algn="l" rtl="0">
              <a:spcBef>
                <a:spcPts val="800"/>
              </a:spcBef>
              <a:spcAft>
                <a:spcPts val="0"/>
              </a:spcAft>
              <a:buClr>
                <a:srgbClr val="86D1D8"/>
              </a:buClr>
              <a:buSzPct val="25000"/>
              <a:buFont typeface="Noto Sans Symbols"/>
              <a:buNone/>
            </a:pPr>
            <a:r>
              <a:rPr lang="en" sz="2100" b="0" i="0" u="sng" strike="noStrike" cap="none" baseline="0">
                <a:solidFill>
                  <a:schemeClr val="hlink"/>
                </a:solidFill>
                <a:latin typeface="Questrial"/>
                <a:ea typeface="Questrial"/>
                <a:cs typeface="Questrial"/>
                <a:sym typeface="Questrial"/>
                <a:hlinkClick r:id=""/>
              </a:rPr>
              <a:t>Danielson Scenario Document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xfrm>
            <a:off x="484583" y="339538"/>
            <a:ext cx="7053600" cy="1050300"/>
          </a:xfrm>
          <a:prstGeom prst="rect">
            <a:avLst/>
          </a:prstGeom>
        </p:spPr>
        <p:txBody>
          <a:bodyPr lIns="68575" tIns="68575" rIns="68575" bIns="68575" anchor="t" anchorCtr="0">
            <a:noAutofit/>
          </a:bodyPr>
          <a:lstStyle/>
          <a:p>
            <a:pPr>
              <a:spcBef>
                <a:spcPts val="0"/>
              </a:spcBef>
              <a:buNone/>
            </a:pPr>
            <a:r>
              <a:rPr lang="en"/>
              <a:t>Danielson Scenarios </a:t>
            </a:r>
          </a:p>
        </p:txBody>
      </p:sp>
      <p:sp>
        <p:nvSpPr>
          <p:cNvPr id="752" name="Shape 752"/>
          <p:cNvSpPr txBox="1">
            <a:spLocks noGrp="1"/>
          </p:cNvSpPr>
          <p:nvPr>
            <p:ph type="body" idx="1"/>
          </p:nvPr>
        </p:nvSpPr>
        <p:spPr>
          <a:xfrm>
            <a:off x="391999" y="1539700"/>
            <a:ext cx="7145700" cy="3146700"/>
          </a:xfrm>
          <a:prstGeom prst="rect">
            <a:avLst/>
          </a:prstGeom>
        </p:spPr>
        <p:txBody>
          <a:bodyPr lIns="68575" tIns="68575" rIns="68575" bIns="68575" anchor="t" anchorCtr="0">
            <a:noAutofit/>
          </a:bodyPr>
          <a:lstStyle/>
          <a:p>
            <a:pPr>
              <a:spcBef>
                <a:spcPts val="0"/>
              </a:spcBef>
              <a:buNone/>
            </a:pPr>
            <a:endParaRPr/>
          </a:p>
        </p:txBody>
      </p:sp>
      <p:pic>
        <p:nvPicPr>
          <p:cNvPr id="753" name="Shape 753"/>
          <p:cNvPicPr preferRelativeResize="0"/>
          <p:nvPr/>
        </p:nvPicPr>
        <p:blipFill>
          <a:blip r:embed="rId3">
            <a:alphaModFix/>
          </a:blip>
          <a:stretch>
            <a:fillRect/>
          </a:stretch>
        </p:blipFill>
        <p:spPr>
          <a:xfrm>
            <a:off x="265750" y="1947875"/>
            <a:ext cx="8784850" cy="182957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484583" y="339538"/>
            <a:ext cx="7053600" cy="1050300"/>
          </a:xfrm>
          <a:prstGeom prst="rect">
            <a:avLst/>
          </a:prstGeom>
        </p:spPr>
        <p:txBody>
          <a:bodyPr lIns="68575" tIns="68575" rIns="68575" bIns="68575" anchor="t" anchorCtr="0">
            <a:noAutofit/>
          </a:bodyPr>
          <a:lstStyle/>
          <a:p>
            <a:pPr rtl="0">
              <a:spcBef>
                <a:spcPts val="0"/>
              </a:spcBef>
              <a:buNone/>
            </a:pPr>
            <a:r>
              <a:rPr lang="en">
                <a:highlight>
                  <a:srgbClr val="FF0000"/>
                </a:highlight>
              </a:rPr>
              <a:t>Organize and Integrate </a:t>
            </a:r>
          </a:p>
          <a:p>
            <a:pPr>
              <a:spcBef>
                <a:spcPts val="0"/>
              </a:spcBef>
              <a:buNone/>
            </a:pPr>
            <a:r>
              <a:rPr lang="en">
                <a:highlight>
                  <a:srgbClr val="FF0000"/>
                </a:highlight>
              </a:rPr>
              <a:t>- on a </a:t>
            </a:r>
            <a:r>
              <a:rPr lang="en" b="1">
                <a:highlight>
                  <a:srgbClr val="FF0000"/>
                </a:highlight>
              </a:rPr>
              <a:t>Post It Note</a:t>
            </a:r>
          </a:p>
        </p:txBody>
      </p:sp>
      <p:sp>
        <p:nvSpPr>
          <p:cNvPr id="759" name="Shape 759"/>
          <p:cNvSpPr txBox="1">
            <a:spLocks noGrp="1"/>
          </p:cNvSpPr>
          <p:nvPr>
            <p:ph type="body" idx="1"/>
          </p:nvPr>
        </p:nvSpPr>
        <p:spPr>
          <a:xfrm>
            <a:off x="827475" y="1342300"/>
            <a:ext cx="7166999" cy="3344099"/>
          </a:xfrm>
          <a:prstGeom prst="rect">
            <a:avLst/>
          </a:prstGeom>
        </p:spPr>
        <p:txBody>
          <a:bodyPr lIns="68575" tIns="68575" rIns="68575" bIns="68575" anchor="t" anchorCtr="0">
            <a:noAutofit/>
          </a:bodyPr>
          <a:lstStyle/>
          <a:p>
            <a:pPr marL="457200" lvl="0" indent="-228600" rtl="0">
              <a:spcBef>
                <a:spcPts val="0"/>
              </a:spcBef>
              <a:buSzPct val="100000"/>
            </a:pPr>
            <a:r>
              <a:rPr lang="en" sz="2400" b="1"/>
              <a:t>3</a:t>
            </a:r>
            <a:r>
              <a:rPr lang="en" sz="2400"/>
              <a:t> things that you learned… </a:t>
            </a:r>
          </a:p>
          <a:p>
            <a:pPr marL="0" indent="0" rtl="0">
              <a:spcBef>
                <a:spcPts val="0"/>
              </a:spcBef>
              <a:buNone/>
            </a:pPr>
            <a:endParaRPr sz="2400"/>
          </a:p>
          <a:p>
            <a:pPr marL="457200" lvl="0" indent="-228600" rtl="0">
              <a:spcBef>
                <a:spcPts val="0"/>
              </a:spcBef>
              <a:buSzPct val="100000"/>
            </a:pPr>
            <a:r>
              <a:rPr lang="en" sz="2400" b="1"/>
              <a:t>2</a:t>
            </a:r>
            <a:r>
              <a:rPr lang="en" sz="2400"/>
              <a:t> Questions you still have… </a:t>
            </a:r>
          </a:p>
          <a:p>
            <a:pPr marL="0" indent="0" rtl="0">
              <a:spcBef>
                <a:spcPts val="0"/>
              </a:spcBef>
              <a:buNone/>
            </a:pPr>
            <a:endParaRPr sz="2400"/>
          </a:p>
          <a:p>
            <a:pPr marL="457200" lvl="0" indent="-228600">
              <a:spcBef>
                <a:spcPts val="0"/>
              </a:spcBef>
              <a:buSzPct val="100000"/>
            </a:pPr>
            <a:r>
              <a:rPr lang="en" sz="2400" b="1"/>
              <a:t>1</a:t>
            </a:r>
            <a:r>
              <a:rPr lang="en" sz="2400"/>
              <a:t> thing that you would like the instructor to know...</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856058" y="-326789"/>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Questrial"/>
              <a:buNone/>
            </a:pPr>
            <a:r>
              <a:rPr lang="en" sz="2300" b="0" i="0" u="none" strike="noStrike" cap="none" baseline="0">
                <a:solidFill>
                  <a:schemeClr val="lt1"/>
                </a:solidFill>
                <a:latin typeface="Questrial"/>
                <a:ea typeface="Questrial"/>
                <a:cs typeface="Questrial"/>
                <a:sym typeface="Questrial"/>
              </a:rPr>
              <a:t>BEHAVIOR PROBLEMS         POSSIBLE SOLUTIONS</a:t>
            </a:r>
          </a:p>
        </p:txBody>
      </p:sp>
      <p:sp>
        <p:nvSpPr>
          <p:cNvPr id="765" name="Shape 765"/>
          <p:cNvSpPr txBox="1">
            <a:spLocks noGrp="1"/>
          </p:cNvSpPr>
          <p:nvPr>
            <p:ph type="body" idx="1"/>
          </p:nvPr>
        </p:nvSpPr>
        <p:spPr>
          <a:xfrm>
            <a:off x="856058" y="1687115"/>
            <a:ext cx="7429500" cy="2656500"/>
          </a:xfrm>
          <a:prstGeom prst="rect">
            <a:avLst/>
          </a:prstGeom>
          <a:noFill/>
          <a:ln>
            <a:noFill/>
          </a:ln>
        </p:spPr>
        <p:txBody>
          <a:bodyPr lIns="68575" tIns="34275" rIns="68575" bIns="34275" anchor="t" anchorCtr="0">
            <a:noAutofit/>
          </a:bodyPr>
          <a:lstStyle/>
          <a:p>
            <a:pPr marL="139700" marR="0" lvl="1" indent="-25400" algn="l" rtl="0">
              <a:lnSpc>
                <a:spcPct val="120000"/>
              </a:lnSpc>
              <a:spcBef>
                <a:spcPts val="0"/>
              </a:spcBef>
              <a:spcAft>
                <a:spcPts val="0"/>
              </a:spcAft>
              <a:buClr>
                <a:schemeClr val="lt1"/>
              </a:buClr>
              <a:buFont typeface="Arial"/>
              <a:buNone/>
            </a:pPr>
            <a:endParaRPr sz="1500" b="0" i="0" u="none" strike="noStrike" cap="none" baseline="0">
              <a:solidFill>
                <a:schemeClr val="lt1"/>
              </a:solidFill>
              <a:latin typeface="Questrial"/>
              <a:ea typeface="Questrial"/>
              <a:cs typeface="Questrial"/>
              <a:sym typeface="Questrial"/>
            </a:endParaRPr>
          </a:p>
          <a:p>
            <a:pPr marL="177800" marR="0" lvl="0" indent="-38100" algn="l" rtl="0">
              <a:lnSpc>
                <a:spcPct val="120000"/>
              </a:lnSpc>
              <a:spcBef>
                <a:spcPts val="800"/>
              </a:spcBef>
              <a:buClr>
                <a:schemeClr val="lt1"/>
              </a:buClr>
              <a:buFont typeface="Arial"/>
              <a:buNone/>
            </a:pPr>
            <a:endParaRPr sz="1800" b="0" i="0" u="none" strike="noStrike" cap="none" baseline="0">
              <a:solidFill>
                <a:schemeClr val="lt1"/>
              </a:solidFill>
              <a:latin typeface="Questrial"/>
              <a:ea typeface="Questrial"/>
              <a:cs typeface="Questrial"/>
              <a:sym typeface="Questrial"/>
            </a:endParaRPr>
          </a:p>
        </p:txBody>
      </p:sp>
      <p:graphicFrame>
        <p:nvGraphicFramePr>
          <p:cNvPr id="766" name="Shape 766"/>
          <p:cNvGraphicFramePr/>
          <p:nvPr/>
        </p:nvGraphicFramePr>
        <p:xfrm>
          <a:off x="937673" y="322755"/>
          <a:ext cx="3000000" cy="3000000"/>
        </p:xfrm>
        <a:graphic>
          <a:graphicData uri="http://schemas.openxmlformats.org/drawingml/2006/table">
            <a:tbl>
              <a:tblPr firstRow="1" bandRow="1">
                <a:noFill/>
                <a:tableStyleId>{31827128-C1F3-40EC-BC8F-23A8820A3DED}</a:tableStyleId>
              </a:tblPr>
              <a:tblGrid>
                <a:gridCol w="3371925"/>
                <a:gridCol w="3371925"/>
              </a:tblGrid>
              <a:tr h="2275575">
                <a:tc>
                  <a:txBody>
                    <a:bodyPr/>
                    <a:lstStyle/>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ctr" rtl="0">
                        <a:spcBef>
                          <a:spcPts val="0"/>
                        </a:spcBef>
                        <a:buSzPct val="25000"/>
                        <a:buNone/>
                      </a:pPr>
                      <a:r>
                        <a:rPr lang="en" sz="1800" b="0" i="0" u="none" strike="noStrike" cap="none" baseline="0">
                          <a:solidFill>
                            <a:schemeClr val="lt1"/>
                          </a:solidFill>
                          <a:latin typeface="Questrial"/>
                          <a:ea typeface="Questrial"/>
                          <a:cs typeface="Questrial"/>
                          <a:sym typeface="Questrial"/>
                        </a:rPr>
                        <a:t>A child constantly blurts or interrupts</a:t>
                      </a:r>
                    </a:p>
                  </a:txBody>
                  <a:tcPr marL="68600" marR="68600" marT="34300" marB="34300">
                    <a:solidFill>
                      <a:srgbClr val="7BBAEA"/>
                    </a:solidFill>
                  </a:tcPr>
                </a:tc>
                <a:tc>
                  <a:txBody>
                    <a:bodyPr/>
                    <a:lstStyle/>
                    <a:p>
                      <a:pPr marL="0" marR="0" lvl="0" indent="0" algn="l" rtl="0">
                        <a:spcBef>
                          <a:spcPts val="0"/>
                        </a:spcBef>
                        <a:buSzPct val="25000"/>
                        <a:buNone/>
                      </a:pPr>
                      <a:r>
                        <a:rPr lang="en" sz="1400" b="0" i="0" u="none" strike="noStrike" cap="none" baseline="0">
                          <a:solidFill>
                            <a:schemeClr val="lt1"/>
                          </a:solidFill>
                          <a:latin typeface="Questrial"/>
                          <a:ea typeface="Questrial"/>
                          <a:cs typeface="Questrial"/>
                          <a:sym typeface="Questrial"/>
                        </a:rPr>
                        <a:t>Partner share – have them tell answers to children at their tables before sharing with you</a:t>
                      </a:r>
                    </a:p>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l" rtl="0">
                        <a:spcBef>
                          <a:spcPts val="0"/>
                        </a:spcBef>
                        <a:buSzPct val="25000"/>
                        <a:buNone/>
                      </a:pPr>
                      <a:r>
                        <a:rPr lang="en" sz="1400" b="0" i="0" u="none" strike="noStrike" cap="none" baseline="0">
                          <a:solidFill>
                            <a:schemeClr val="lt1"/>
                          </a:solidFill>
                          <a:latin typeface="Questrial"/>
                          <a:ea typeface="Questrial"/>
                          <a:cs typeface="Questrial"/>
                          <a:sym typeface="Questrial"/>
                        </a:rPr>
                        <a:t>Dry erase board – this way they can flash you the answer rather than blurt it out</a:t>
                      </a:r>
                    </a:p>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l" rtl="0">
                        <a:spcBef>
                          <a:spcPts val="0"/>
                        </a:spcBef>
                        <a:buSzPct val="25000"/>
                        <a:buNone/>
                      </a:pPr>
                      <a:r>
                        <a:rPr lang="en" sz="1400" b="0" i="0" u="none" strike="noStrike" cap="none" baseline="0">
                          <a:solidFill>
                            <a:schemeClr val="lt1"/>
                          </a:solidFill>
                          <a:latin typeface="Questrial"/>
                          <a:ea typeface="Questrial"/>
                          <a:cs typeface="Questrial"/>
                          <a:sym typeface="Questrial"/>
                        </a:rPr>
                        <a:t>A tally sheet – They mark down when they blurt out to create awareness of problem, no punishment attached</a:t>
                      </a:r>
                    </a:p>
                    <a:p>
                      <a:pPr marL="0" marR="0" lvl="0" indent="0" algn="l" rtl="0">
                        <a:spcBef>
                          <a:spcPts val="0"/>
                        </a:spcBef>
                        <a:buNone/>
                      </a:pPr>
                      <a:endParaRPr sz="1400" u="none" strike="noStrike" cap="none" baseline="0"/>
                    </a:p>
                  </a:txBody>
                  <a:tcPr marL="68600" marR="68600" marT="34300" marB="34300">
                    <a:solidFill>
                      <a:srgbClr val="7BBAEA"/>
                    </a:solidFill>
                  </a:tcPr>
                </a:tc>
              </a:tr>
              <a:tr h="1472275">
                <a:tc>
                  <a:txBody>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a:p>
                      <a:pPr marL="0" marR="0" lvl="0" indent="0" algn="ctr" rtl="0">
                        <a:spcBef>
                          <a:spcPts val="0"/>
                        </a:spcBef>
                        <a:buSzPct val="25000"/>
                        <a:buNone/>
                      </a:pPr>
                      <a:r>
                        <a:rPr lang="en" sz="1800" b="0" i="0" u="none" strike="noStrike" cap="none" baseline="0">
                          <a:solidFill>
                            <a:schemeClr val="lt1"/>
                          </a:solidFill>
                          <a:latin typeface="Questrial"/>
                          <a:ea typeface="Questrial"/>
                          <a:cs typeface="Questrial"/>
                          <a:sym typeface="Questrial"/>
                        </a:rPr>
                        <a:t>The child that cannot sit still</a:t>
                      </a:r>
                    </a:p>
                  </a:txBody>
                  <a:tcPr marL="68600" marR="68600" marT="34300" marB="34300">
                    <a:solidFill>
                      <a:srgbClr val="7BBAEA"/>
                    </a:solidFill>
                  </a:tcPr>
                </a:tc>
                <a:tc>
                  <a:txBody>
                    <a:bodyPr/>
                    <a:lstStyle/>
                    <a:p>
                      <a:pPr marL="0" marR="0" lvl="0" indent="0" algn="l" rtl="0">
                        <a:spcBef>
                          <a:spcPts val="0"/>
                        </a:spcBef>
                        <a:buSzPct val="25000"/>
                        <a:buNone/>
                      </a:pPr>
                      <a:r>
                        <a:rPr lang="en" sz="1400" b="0" i="0" u="none" strike="noStrike" cap="none" baseline="0">
                          <a:solidFill>
                            <a:schemeClr val="lt1"/>
                          </a:solidFill>
                          <a:latin typeface="Questrial"/>
                          <a:ea typeface="Questrial"/>
                          <a:cs typeface="Questrial"/>
                          <a:sym typeface="Questrial"/>
                        </a:rPr>
                        <a:t>Give them a movement break – a quick walk around the school usually helps</a:t>
                      </a:r>
                    </a:p>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l" rtl="0">
                        <a:spcBef>
                          <a:spcPts val="0"/>
                        </a:spcBef>
                        <a:buSzPct val="25000"/>
                        <a:buNone/>
                      </a:pPr>
                      <a:r>
                        <a:rPr lang="en" sz="1400" b="0" i="0" u="none" strike="noStrike" cap="none" baseline="0">
                          <a:solidFill>
                            <a:schemeClr val="lt1"/>
                          </a:solidFill>
                          <a:latin typeface="Questrial"/>
                          <a:ea typeface="Questrial"/>
                          <a:cs typeface="Questrial"/>
                          <a:sym typeface="Questrial"/>
                        </a:rPr>
                        <a:t>Allow them to work where they choose, at least then they will not distract their seat mates</a:t>
                      </a:r>
                    </a:p>
                    <a:p>
                      <a:pPr marL="0" marR="0" lvl="0" indent="0" algn="l" rtl="0">
                        <a:spcBef>
                          <a:spcPts val="0"/>
                        </a:spcBef>
                        <a:buNone/>
                      </a:pPr>
                      <a:endParaRPr sz="1400" u="none" strike="noStrike" cap="none" baseline="0"/>
                    </a:p>
                  </a:txBody>
                  <a:tcPr marL="68600" marR="68600" marT="34300" marB="34300">
                    <a:solidFill>
                      <a:srgbClr val="7BBAEA"/>
                    </a:solidFill>
                  </a:tcPr>
                </a:tc>
              </a:tr>
              <a:tr h="1472275">
                <a:tc>
                  <a:txBody>
                    <a:bodyPr/>
                    <a:lstStyle/>
                    <a:p>
                      <a:pPr marL="0" marR="0" lvl="0" indent="0" algn="l" rtl="0">
                        <a:spcBef>
                          <a:spcPts val="0"/>
                        </a:spcBef>
                        <a:buNone/>
                      </a:pPr>
                      <a:endParaRPr sz="1800" u="none" strike="noStrike" cap="none" baseline="0"/>
                    </a:p>
                    <a:p>
                      <a:pPr marL="0" marR="0" lvl="0" indent="0" algn="ctr" rtl="0">
                        <a:spcBef>
                          <a:spcPts val="0"/>
                        </a:spcBef>
                        <a:buSzPct val="25000"/>
                        <a:buNone/>
                      </a:pPr>
                      <a:r>
                        <a:rPr lang="en" sz="1800" u="none" strike="noStrike" cap="none" baseline="0">
                          <a:solidFill>
                            <a:schemeClr val="lt1"/>
                          </a:solidFill>
                        </a:rPr>
                        <a:t>A child is off task</a:t>
                      </a:r>
                    </a:p>
                  </a:txBody>
                  <a:tcPr marL="68600" marR="68600" marT="34300" marB="34300">
                    <a:solidFill>
                      <a:srgbClr val="7BBAEA"/>
                    </a:solidFill>
                  </a:tcPr>
                </a:tc>
                <a:tc>
                  <a:txBody>
                    <a:bodyPr/>
                    <a:lstStyle/>
                    <a:p>
                      <a:pPr marL="0" marR="0" lvl="0" indent="0" algn="l" rtl="0">
                        <a:spcBef>
                          <a:spcPts val="0"/>
                        </a:spcBef>
                        <a:buSzPct val="25000"/>
                        <a:buNone/>
                      </a:pPr>
                      <a:r>
                        <a:rPr lang="en" sz="1400" u="none" strike="noStrike" cap="none" baseline="0">
                          <a:solidFill>
                            <a:schemeClr val="lt1"/>
                          </a:solidFill>
                        </a:rPr>
                        <a:t>Provide Positive feedback when Child is on task</a:t>
                      </a:r>
                    </a:p>
                    <a:p>
                      <a:pPr marL="0" marR="0" lvl="0" indent="0" algn="l" rtl="0">
                        <a:spcBef>
                          <a:spcPts val="0"/>
                        </a:spcBef>
                        <a:buNone/>
                      </a:pPr>
                      <a:endParaRPr sz="1400" u="none" strike="noStrike" cap="none" baseline="0">
                        <a:solidFill>
                          <a:schemeClr val="lt1"/>
                        </a:solidFill>
                      </a:endParaRPr>
                    </a:p>
                    <a:p>
                      <a:pPr marL="0" marR="0" lvl="0" indent="0" algn="l" rtl="0">
                        <a:spcBef>
                          <a:spcPts val="0"/>
                        </a:spcBef>
                        <a:buSzPct val="25000"/>
                        <a:buNone/>
                      </a:pPr>
                      <a:r>
                        <a:rPr lang="en" sz="1400" u="none" strike="noStrike" cap="none" baseline="0">
                          <a:solidFill>
                            <a:schemeClr val="lt1"/>
                          </a:solidFill>
                        </a:rPr>
                        <a:t>Provide Attention Breaks</a:t>
                      </a:r>
                    </a:p>
                    <a:p>
                      <a:pPr marL="0" marR="0" lvl="0" indent="0" algn="l" rtl="0">
                        <a:spcBef>
                          <a:spcPts val="0"/>
                        </a:spcBef>
                        <a:buNone/>
                      </a:pPr>
                      <a:endParaRPr sz="1400" u="none" strike="noStrike" cap="none" baseline="0">
                        <a:solidFill>
                          <a:schemeClr val="lt1"/>
                        </a:solidFill>
                      </a:endParaRPr>
                    </a:p>
                    <a:p>
                      <a:pPr marL="0" marR="0" lvl="0" indent="0" algn="l" rtl="0">
                        <a:spcBef>
                          <a:spcPts val="0"/>
                        </a:spcBef>
                        <a:buSzPct val="25000"/>
                        <a:buNone/>
                      </a:pPr>
                      <a:r>
                        <a:rPr lang="en" sz="1400" u="none" strike="noStrike" cap="none" baseline="0">
                          <a:solidFill>
                            <a:schemeClr val="lt1"/>
                          </a:solidFill>
                        </a:rPr>
                        <a:t>Select Activites that require active responses</a:t>
                      </a:r>
                    </a:p>
                  </a:txBody>
                  <a:tcPr marL="68600" marR="68600" marT="34300" marB="34300">
                    <a:solidFill>
                      <a:srgbClr val="7BBAEA"/>
                    </a:solidFill>
                  </a:tcPr>
                </a:tc>
              </a:tr>
            </a:tbl>
          </a:graphicData>
        </a:graphic>
      </p:graphicFrame>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856058" y="-395864"/>
            <a:ext cx="7886700" cy="994200"/>
          </a:xfrm>
          <a:prstGeom prst="rect">
            <a:avLst/>
          </a:prstGeom>
          <a:noFill/>
          <a:ln>
            <a:noFill/>
          </a:ln>
        </p:spPr>
        <p:txBody>
          <a:bodyPr lIns="68575" tIns="34275" rIns="68575" bIns="34275" anchor="ctr" anchorCtr="0">
            <a:noAutofit/>
          </a:bodyPr>
          <a:lstStyle/>
          <a:p>
            <a:pPr marL="0" marR="0" lvl="0" indent="0" algn="l" rtl="0">
              <a:lnSpc>
                <a:spcPct val="90000"/>
              </a:lnSpc>
              <a:spcBef>
                <a:spcPts val="0"/>
              </a:spcBef>
              <a:buClr>
                <a:schemeClr val="lt1"/>
              </a:buClr>
              <a:buSzPct val="25000"/>
              <a:buFont typeface="Questrial"/>
              <a:buNone/>
            </a:pPr>
            <a:r>
              <a:rPr lang="en" sz="2300" b="0" i="0" u="none" strike="noStrike" cap="none" baseline="0">
                <a:solidFill>
                  <a:schemeClr val="lt1"/>
                </a:solidFill>
                <a:latin typeface="Questrial"/>
                <a:ea typeface="Questrial"/>
                <a:cs typeface="Questrial"/>
                <a:sym typeface="Questrial"/>
              </a:rPr>
              <a:t>BEHAVIOR PROBLEMS         POSSIBLE SOLUTIONS</a:t>
            </a:r>
          </a:p>
        </p:txBody>
      </p:sp>
      <p:sp>
        <p:nvSpPr>
          <p:cNvPr id="772" name="Shape 772"/>
          <p:cNvSpPr txBox="1">
            <a:spLocks noGrp="1"/>
          </p:cNvSpPr>
          <p:nvPr>
            <p:ph type="body" idx="1"/>
          </p:nvPr>
        </p:nvSpPr>
        <p:spPr>
          <a:xfrm>
            <a:off x="856058" y="1687115"/>
            <a:ext cx="7429500" cy="2656500"/>
          </a:xfrm>
          <a:prstGeom prst="rect">
            <a:avLst/>
          </a:prstGeom>
          <a:noFill/>
          <a:ln>
            <a:noFill/>
          </a:ln>
        </p:spPr>
        <p:txBody>
          <a:bodyPr lIns="68575" tIns="34275" rIns="68575" bIns="34275" anchor="t" anchorCtr="0">
            <a:noAutofit/>
          </a:bodyPr>
          <a:lstStyle/>
          <a:p>
            <a:pPr marL="139700" marR="0" lvl="1" indent="-25400" algn="l" rtl="0">
              <a:lnSpc>
                <a:spcPct val="120000"/>
              </a:lnSpc>
              <a:spcBef>
                <a:spcPts val="0"/>
              </a:spcBef>
              <a:spcAft>
                <a:spcPts val="0"/>
              </a:spcAft>
              <a:buClr>
                <a:schemeClr val="lt1"/>
              </a:buClr>
              <a:buFont typeface="Arial"/>
              <a:buNone/>
            </a:pPr>
            <a:endParaRPr sz="1500" b="0" i="0" u="none" strike="noStrike" cap="none" baseline="0">
              <a:solidFill>
                <a:schemeClr val="lt1"/>
              </a:solidFill>
              <a:latin typeface="Questrial"/>
              <a:ea typeface="Questrial"/>
              <a:cs typeface="Questrial"/>
              <a:sym typeface="Questrial"/>
            </a:endParaRPr>
          </a:p>
          <a:p>
            <a:pPr marL="177800" marR="0" lvl="0" indent="-38100" algn="l" rtl="0">
              <a:lnSpc>
                <a:spcPct val="120000"/>
              </a:lnSpc>
              <a:spcBef>
                <a:spcPts val="800"/>
              </a:spcBef>
              <a:buClr>
                <a:schemeClr val="lt1"/>
              </a:buClr>
              <a:buFont typeface="Arial"/>
              <a:buNone/>
            </a:pPr>
            <a:endParaRPr sz="1800" b="0" i="0" u="none" strike="noStrike" cap="none" baseline="0">
              <a:solidFill>
                <a:schemeClr val="lt1"/>
              </a:solidFill>
              <a:latin typeface="Questrial"/>
              <a:ea typeface="Questrial"/>
              <a:cs typeface="Questrial"/>
              <a:sym typeface="Questrial"/>
            </a:endParaRPr>
          </a:p>
        </p:txBody>
      </p:sp>
      <p:graphicFrame>
        <p:nvGraphicFramePr>
          <p:cNvPr id="773" name="Shape 773"/>
          <p:cNvGraphicFramePr/>
          <p:nvPr/>
        </p:nvGraphicFramePr>
        <p:xfrm>
          <a:off x="741585" y="221767"/>
          <a:ext cx="3000000" cy="3000000"/>
        </p:xfrm>
        <a:graphic>
          <a:graphicData uri="http://schemas.openxmlformats.org/drawingml/2006/table">
            <a:tbl>
              <a:tblPr firstRow="1" bandRow="1">
                <a:noFill/>
                <a:tableStyleId>{31827128-C1F3-40EC-BC8F-23A8820A3DED}</a:tableStyleId>
              </a:tblPr>
              <a:tblGrid>
                <a:gridCol w="3732875"/>
                <a:gridCol w="3732875"/>
              </a:tblGrid>
              <a:tr h="1885950">
                <a:tc>
                  <a:txBody>
                    <a:bodyPr/>
                    <a:lstStyle/>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l" rtl="0">
                        <a:spcBef>
                          <a:spcPts val="0"/>
                        </a:spcBef>
                        <a:buNone/>
                      </a:pPr>
                      <a:endParaRPr sz="1400" b="0" i="0" u="none" strike="noStrike" cap="none" baseline="0">
                        <a:solidFill>
                          <a:schemeClr val="lt1"/>
                        </a:solidFill>
                        <a:latin typeface="Questrial"/>
                        <a:ea typeface="Questrial"/>
                        <a:cs typeface="Questrial"/>
                        <a:sym typeface="Questrial"/>
                      </a:endParaRPr>
                    </a:p>
                    <a:p>
                      <a:pPr marL="0" marR="0" lvl="0" indent="0" algn="ctr" rtl="0">
                        <a:spcBef>
                          <a:spcPts val="0"/>
                        </a:spcBef>
                        <a:buSzPct val="25000"/>
                        <a:buNone/>
                      </a:pPr>
                      <a:r>
                        <a:rPr lang="en" sz="1800" b="0" i="0" u="none" strike="noStrike" cap="none" baseline="0">
                          <a:solidFill>
                            <a:schemeClr val="lt1"/>
                          </a:solidFill>
                          <a:latin typeface="Questrial"/>
                          <a:ea typeface="Questrial"/>
                          <a:cs typeface="Questrial"/>
                          <a:sym typeface="Questrial"/>
                        </a:rPr>
                        <a:t>A child that distracts others</a:t>
                      </a:r>
                    </a:p>
                  </a:txBody>
                  <a:tcPr marL="68600" marR="68600" marT="34300" marB="34300">
                    <a:solidFill>
                      <a:srgbClr val="7BBAEA"/>
                    </a:solidFill>
                  </a:tcPr>
                </a:tc>
                <a:tc>
                  <a:txBody>
                    <a:bodyPr/>
                    <a:lstStyle/>
                    <a:p>
                      <a:pPr marL="0" marR="0" lvl="0" indent="0" algn="l" rtl="0">
                        <a:spcBef>
                          <a:spcPts val="0"/>
                        </a:spcBef>
                        <a:buSzPct val="25000"/>
                        <a:buNone/>
                      </a:pPr>
                      <a:r>
                        <a:rPr lang="en" sz="1400" u="none" strike="noStrike" cap="none" baseline="0"/>
                        <a:t>Provide positive praise towards others.</a:t>
                      </a:r>
                    </a:p>
                    <a:p>
                      <a:pPr marL="0" marR="0" lvl="0" indent="0" algn="l" rtl="0">
                        <a:spcBef>
                          <a:spcPts val="0"/>
                        </a:spcBef>
                        <a:buNone/>
                      </a:pPr>
                      <a:endParaRPr sz="1400" u="none" strike="noStrike" cap="none" baseline="0"/>
                    </a:p>
                    <a:p>
                      <a:pPr marL="0" marR="0" lvl="0" indent="0" algn="l" rtl="0">
                        <a:spcBef>
                          <a:spcPts val="0"/>
                        </a:spcBef>
                        <a:buSzPct val="25000"/>
                        <a:buNone/>
                      </a:pPr>
                      <a:r>
                        <a:rPr lang="en" sz="1400" u="none" strike="noStrike" cap="none" baseline="0"/>
                        <a:t>Provide positive instructions when moving to another task.</a:t>
                      </a:r>
                    </a:p>
                    <a:p>
                      <a:pPr marL="0" marR="0" lvl="0" indent="0" algn="l" rtl="0">
                        <a:spcBef>
                          <a:spcPts val="0"/>
                        </a:spcBef>
                        <a:buNone/>
                      </a:pPr>
                      <a:endParaRPr sz="1400" u="none" strike="noStrike" cap="none" baseline="0"/>
                    </a:p>
                    <a:p>
                      <a:pPr marL="0" marR="0" lvl="0" indent="0" algn="l" rtl="0">
                        <a:spcBef>
                          <a:spcPts val="0"/>
                        </a:spcBef>
                        <a:buSzPct val="25000"/>
                        <a:buNone/>
                      </a:pPr>
                      <a:r>
                        <a:rPr lang="en" sz="1400" u="none" strike="noStrike" cap="none" baseline="0"/>
                        <a:t>Individualized behavior contact explaining the positive results wanted.</a:t>
                      </a:r>
                    </a:p>
                  </a:txBody>
                  <a:tcPr marL="68600" marR="68600" marT="34300" marB="34300">
                    <a:solidFill>
                      <a:srgbClr val="7BBAEA"/>
                    </a:solidFill>
                  </a:tcPr>
                </a:tc>
              </a:tr>
              <a:tr h="1207025">
                <a:tc>
                  <a:txBody>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a:p>
                      <a:pPr marL="0" marR="0" lvl="0" indent="0" algn="ctr" rtl="0">
                        <a:spcBef>
                          <a:spcPts val="0"/>
                        </a:spcBef>
                        <a:buSzPct val="25000"/>
                        <a:buNone/>
                      </a:pPr>
                      <a:r>
                        <a:rPr lang="en" sz="1800" b="0" i="0" u="none" strike="noStrike" cap="none" baseline="0">
                          <a:solidFill>
                            <a:schemeClr val="lt1"/>
                          </a:solidFill>
                          <a:latin typeface="Questrial"/>
                          <a:ea typeface="Questrial"/>
                          <a:cs typeface="Questrial"/>
                          <a:sym typeface="Questrial"/>
                        </a:rPr>
                        <a:t>A child refuses to complete a task</a:t>
                      </a:r>
                    </a:p>
                  </a:txBody>
                  <a:tcPr marL="68600" marR="68600" marT="34300" marB="34300">
                    <a:solidFill>
                      <a:srgbClr val="7BBAEA"/>
                    </a:solidFill>
                  </a:tcPr>
                </a:tc>
                <a:tc>
                  <a:txBody>
                    <a:bodyPr/>
                    <a:lstStyle/>
                    <a:p>
                      <a:pPr marL="0" marR="0" lvl="0" indent="0" algn="l" rtl="0">
                        <a:spcBef>
                          <a:spcPts val="0"/>
                        </a:spcBef>
                        <a:buSzPct val="25000"/>
                        <a:buNone/>
                      </a:pPr>
                      <a:r>
                        <a:rPr lang="en" sz="1400" u="none" strike="noStrike" cap="none" baseline="0">
                          <a:solidFill>
                            <a:schemeClr val="lt1"/>
                          </a:solidFill>
                        </a:rPr>
                        <a:t>Talk with student individually about the issue.</a:t>
                      </a:r>
                    </a:p>
                    <a:p>
                      <a:pPr marL="0" marR="0" lvl="0" indent="0" algn="l" rtl="0">
                        <a:spcBef>
                          <a:spcPts val="0"/>
                        </a:spcBef>
                        <a:buNone/>
                      </a:pPr>
                      <a:endParaRPr sz="1400" u="none" strike="noStrike" cap="none" baseline="0">
                        <a:solidFill>
                          <a:schemeClr val="lt1"/>
                        </a:solidFill>
                      </a:endParaRPr>
                    </a:p>
                    <a:p>
                      <a:pPr marL="0" marR="0" lvl="0" indent="0" algn="l" rtl="0">
                        <a:spcBef>
                          <a:spcPts val="0"/>
                        </a:spcBef>
                        <a:buSzPct val="25000"/>
                        <a:buNone/>
                      </a:pPr>
                      <a:r>
                        <a:rPr lang="en" sz="1400" u="none" strike="noStrike" cap="none" baseline="0">
                          <a:solidFill>
                            <a:schemeClr val="lt1"/>
                          </a:solidFill>
                        </a:rPr>
                        <a:t>Break tasks into smaller chunks.</a:t>
                      </a:r>
                    </a:p>
                    <a:p>
                      <a:pPr marL="0" marR="0" lvl="0" indent="0" algn="l" rtl="0">
                        <a:spcBef>
                          <a:spcPts val="0"/>
                        </a:spcBef>
                        <a:buNone/>
                      </a:pPr>
                      <a:endParaRPr sz="1400" u="none" strike="noStrike" cap="none" baseline="0">
                        <a:solidFill>
                          <a:schemeClr val="lt1"/>
                        </a:solidFill>
                      </a:endParaRPr>
                    </a:p>
                    <a:p>
                      <a:pPr marL="0" marR="0" lvl="0" indent="0" algn="l" rtl="0">
                        <a:spcBef>
                          <a:spcPts val="0"/>
                        </a:spcBef>
                        <a:buSzPct val="25000"/>
                        <a:buNone/>
                      </a:pPr>
                      <a:r>
                        <a:rPr lang="en" sz="1400" u="none" strike="noStrike" cap="none" baseline="0">
                          <a:solidFill>
                            <a:schemeClr val="lt1"/>
                          </a:solidFill>
                        </a:rPr>
                        <a:t>Provide alternatives to completing the work. Must still complete task but not all at one time.</a:t>
                      </a:r>
                    </a:p>
                  </a:txBody>
                  <a:tcPr marL="68600" marR="68600" marT="34300" marB="34300">
                    <a:solidFill>
                      <a:srgbClr val="7BBAEA"/>
                    </a:solidFill>
                  </a:tcPr>
                </a:tc>
              </a:tr>
              <a:tr h="960200">
                <a:tc>
                  <a:txBody>
                    <a:bodyPr/>
                    <a:lstStyle/>
                    <a:p>
                      <a:pPr marL="0" marR="0" lvl="0" indent="0" algn="l" rtl="0">
                        <a:spcBef>
                          <a:spcPts val="0"/>
                        </a:spcBef>
                        <a:buNone/>
                      </a:pPr>
                      <a:endParaRPr sz="1800" u="none" strike="noStrike" cap="none" baseline="0"/>
                    </a:p>
                    <a:p>
                      <a:pPr marL="0" marR="0" lvl="0" indent="0" algn="ctr" rtl="0">
                        <a:spcBef>
                          <a:spcPts val="0"/>
                        </a:spcBef>
                        <a:buSzPct val="25000"/>
                        <a:buNone/>
                      </a:pPr>
                      <a:r>
                        <a:rPr lang="en" sz="1800" u="none" strike="noStrike" cap="none" baseline="0">
                          <a:solidFill>
                            <a:schemeClr val="lt1"/>
                          </a:solidFill>
                        </a:rPr>
                        <a:t>Sleeping in Class</a:t>
                      </a:r>
                    </a:p>
                  </a:txBody>
                  <a:tcPr marL="68600" marR="68600" marT="34300" marB="34300">
                    <a:solidFill>
                      <a:srgbClr val="7BBAEA"/>
                    </a:solidFill>
                  </a:tcPr>
                </a:tc>
                <a:tc>
                  <a:txBody>
                    <a:bodyPr/>
                    <a:lstStyle/>
                    <a:p>
                      <a:pPr marL="0" marR="0" lvl="0" indent="0" algn="l" rtl="0">
                        <a:spcBef>
                          <a:spcPts val="0"/>
                        </a:spcBef>
                        <a:buSzPct val="25000"/>
                        <a:buNone/>
                      </a:pPr>
                      <a:r>
                        <a:rPr lang="en" sz="1400" u="none" strike="noStrike" cap="none" baseline="0">
                          <a:solidFill>
                            <a:schemeClr val="lt1"/>
                          </a:solidFill>
                        </a:rPr>
                        <a:t>Discuss with student outside of class.</a:t>
                      </a:r>
                    </a:p>
                    <a:p>
                      <a:pPr marL="0" marR="0" lvl="0" indent="0" algn="l" rtl="0">
                        <a:spcBef>
                          <a:spcPts val="0"/>
                        </a:spcBef>
                        <a:buNone/>
                      </a:pPr>
                      <a:endParaRPr sz="1400" u="none" strike="noStrike" cap="none" baseline="0">
                        <a:solidFill>
                          <a:schemeClr val="lt1"/>
                        </a:solidFill>
                      </a:endParaRPr>
                    </a:p>
                    <a:p>
                      <a:pPr marL="0" marR="0" lvl="0" indent="0" algn="l" rtl="0">
                        <a:spcBef>
                          <a:spcPts val="0"/>
                        </a:spcBef>
                        <a:buSzPct val="25000"/>
                        <a:buNone/>
                      </a:pPr>
                      <a:r>
                        <a:rPr lang="en" sz="1400" u="none" strike="noStrike" cap="none" baseline="0">
                          <a:solidFill>
                            <a:schemeClr val="lt1"/>
                          </a:solidFill>
                        </a:rPr>
                        <a:t>Actively engage the class to keep student interested.</a:t>
                      </a:r>
                    </a:p>
                    <a:p>
                      <a:pPr marL="0" marR="0" lvl="0" indent="0" algn="l" rtl="0">
                        <a:spcBef>
                          <a:spcPts val="0"/>
                        </a:spcBef>
                        <a:buNone/>
                      </a:pPr>
                      <a:endParaRPr sz="1400" u="none" strike="noStrike" cap="none" baseline="0">
                        <a:solidFill>
                          <a:schemeClr val="lt1"/>
                        </a:solidFill>
                      </a:endParaRPr>
                    </a:p>
                    <a:p>
                      <a:pPr marL="0" marR="0" lvl="0" indent="0" algn="l" rtl="0">
                        <a:spcBef>
                          <a:spcPts val="0"/>
                        </a:spcBef>
                        <a:buSzPct val="25000"/>
                        <a:buNone/>
                      </a:pPr>
                      <a:r>
                        <a:rPr lang="en" sz="1400" u="none" strike="noStrike" cap="none" baseline="0">
                          <a:solidFill>
                            <a:schemeClr val="lt1"/>
                          </a:solidFill>
                        </a:rPr>
                        <a:t>Fitness and Energy breaks.</a:t>
                      </a:r>
                    </a:p>
                  </a:txBody>
                  <a:tcPr marL="68600" marR="68600" marT="34300" marB="34300">
                    <a:solidFill>
                      <a:srgbClr val="7BBAEA"/>
                    </a:solidFill>
                  </a:tcPr>
                </a:tc>
              </a:tr>
            </a:tbl>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Inclusion </a:t>
            </a:r>
          </a:p>
        </p:txBody>
      </p:sp>
      <p:sp>
        <p:nvSpPr>
          <p:cNvPr id="105" name="Shape 105"/>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sp>
        <p:nvSpPr>
          <p:cNvPr id="106" name="Shape 106">
            <a:hlinkClick r:id="rId3"/>
          </p:cNvPr>
          <p:cNvSpPr/>
          <p:nvPr/>
        </p:nvSpPr>
        <p:spPr>
          <a:xfrm>
            <a:off x="1931931" y="846112"/>
            <a:ext cx="5475350" cy="4106525"/>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a:spcBef>
                <a:spcPts val="0"/>
              </a:spcBef>
              <a:buNone/>
            </a:pPr>
            <a:endParaRPr/>
          </a:p>
        </p:txBody>
      </p:sp>
      <p:pic>
        <p:nvPicPr>
          <p:cNvPr id="112" name="Shape 112"/>
          <p:cNvPicPr preferRelativeResize="0"/>
          <p:nvPr/>
        </p:nvPicPr>
        <p:blipFill>
          <a:blip r:embed="rId3">
            <a:alphaModFix/>
          </a:blip>
          <a:stretch>
            <a:fillRect/>
          </a:stretch>
        </p:blipFill>
        <p:spPr>
          <a:xfrm>
            <a:off x="941000" y="86775"/>
            <a:ext cx="6555024" cy="50567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b="1"/>
              <a:t>Questions to Consider </a:t>
            </a:r>
          </a:p>
        </p:txBody>
      </p:sp>
      <p:sp>
        <p:nvSpPr>
          <p:cNvPr id="118" name="Shape 118"/>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rtl="0">
              <a:spcBef>
                <a:spcPts val="0"/>
              </a:spcBef>
              <a:buNone/>
            </a:pPr>
            <a:r>
              <a:rPr lang="en" sz="3000" b="1">
                <a:solidFill>
                  <a:srgbClr val="38761D"/>
                </a:solidFill>
              </a:rPr>
              <a:t>*What strategies is your staff using to accommodate the needs of your students?</a:t>
            </a:r>
          </a:p>
          <a:p>
            <a:pPr>
              <a:spcBef>
                <a:spcPts val="0"/>
              </a:spcBef>
              <a:buNone/>
            </a:pPr>
            <a:r>
              <a:rPr lang="en" sz="3000" b="1">
                <a:solidFill>
                  <a:srgbClr val="134F5C"/>
                </a:solidFill>
              </a:rPr>
              <a:t>*When you walk down the hall what are you able to see and hear teachers doing? </a:t>
            </a:r>
            <a:r>
              <a:rPr lang="en"/>
              <a: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84583" y="339538"/>
            <a:ext cx="7053600" cy="1050300"/>
          </a:xfrm>
          <a:prstGeom prst="rect">
            <a:avLst/>
          </a:prstGeom>
          <a:noFill/>
          <a:ln>
            <a:noFill/>
          </a:ln>
        </p:spPr>
        <p:txBody>
          <a:bodyPr lIns="68575" tIns="34275" rIns="68575" bIns="34275" anchor="t" anchorCtr="0">
            <a:noAutofit/>
          </a:bodyPr>
          <a:lstStyle/>
          <a:p>
            <a:pPr marL="0" marR="0" lvl="0" indent="0" algn="l" rtl="0">
              <a:spcBef>
                <a:spcPts val="0"/>
              </a:spcBef>
              <a:buClr>
                <a:schemeClr val="lt2"/>
              </a:buClr>
              <a:buSzPct val="25000"/>
              <a:buFont typeface="Questrial"/>
              <a:buNone/>
            </a:pPr>
            <a:r>
              <a:rPr lang="en" sz="3200" b="0" i="0" u="none" strike="noStrike" cap="none" baseline="0">
                <a:solidFill>
                  <a:schemeClr val="lt2"/>
                </a:solidFill>
                <a:latin typeface="Questrial"/>
                <a:ea typeface="Questrial"/>
                <a:cs typeface="Questrial"/>
                <a:sym typeface="Questrial"/>
              </a:rPr>
              <a:t>Agenda </a:t>
            </a:r>
          </a:p>
        </p:txBody>
      </p:sp>
      <p:sp>
        <p:nvSpPr>
          <p:cNvPr id="262" name="Shape 262"/>
          <p:cNvSpPr txBox="1">
            <a:spLocks noGrp="1"/>
          </p:cNvSpPr>
          <p:nvPr>
            <p:ph type="body" idx="1"/>
          </p:nvPr>
        </p:nvSpPr>
        <p:spPr>
          <a:xfrm>
            <a:off x="734100" y="890899"/>
            <a:ext cx="6918899" cy="3981300"/>
          </a:xfrm>
          <a:prstGeom prst="rect">
            <a:avLst/>
          </a:prstGeom>
          <a:noFill/>
          <a:ln>
            <a:noFill/>
          </a:ln>
        </p:spPr>
        <p:txBody>
          <a:bodyPr lIns="68575" tIns="34275" rIns="68575" bIns="34275" anchor="t" anchorCtr="0">
            <a:noAutofit/>
          </a:bodyPr>
          <a:lstStyle/>
          <a:p>
            <a:pPr marL="254000" marR="0" lvl="0" indent="-254000" algn="l" rtl="0">
              <a:lnSpc>
                <a:spcPct val="90000"/>
              </a:lnSpc>
              <a:spcBef>
                <a:spcPts val="0"/>
              </a:spcBef>
              <a:spcAft>
                <a:spcPts val="0"/>
              </a:spcAft>
              <a:buClr>
                <a:srgbClr val="86D1D8"/>
              </a:buClr>
              <a:buSzPct val="80000"/>
              <a:buFont typeface="Noto Sans Symbols"/>
              <a:buChar char="●"/>
            </a:pPr>
            <a:r>
              <a:rPr lang="en" sz="1500" b="1" i="0" u="none" strike="noStrike" cap="none" baseline="0">
                <a:solidFill>
                  <a:schemeClr val="lt1"/>
                </a:solidFill>
                <a:latin typeface="Questrial"/>
                <a:ea typeface="Questrial"/>
                <a:cs typeface="Questrial"/>
                <a:sym typeface="Questrial"/>
              </a:rPr>
              <a:t>Activate and Engage </a:t>
            </a:r>
          </a:p>
          <a:p>
            <a:pPr marL="0" marR="0" lvl="0" indent="0" algn="l" rtl="0">
              <a:lnSpc>
                <a:spcPct val="90000"/>
              </a:lnSpc>
              <a:spcBef>
                <a:spcPts val="800"/>
              </a:spcBef>
              <a:spcAft>
                <a:spcPts val="0"/>
              </a:spcAft>
              <a:buClr>
                <a:srgbClr val="86D1D8"/>
              </a:buClr>
              <a:buSzPct val="25000"/>
              <a:buFont typeface="Noto Sans Symbols"/>
              <a:buNone/>
            </a:pPr>
            <a:r>
              <a:rPr lang="en" sz="1500" b="1" i="0" u="none" strike="noStrike" cap="none" baseline="0">
                <a:solidFill>
                  <a:schemeClr val="lt1"/>
                </a:solidFill>
                <a:latin typeface="Questrial"/>
                <a:ea typeface="Questrial"/>
                <a:cs typeface="Questrial"/>
                <a:sym typeface="Questrial"/>
              </a:rPr>
              <a:t>	- </a:t>
            </a:r>
            <a:r>
              <a:rPr lang="en"/>
              <a:t>Video: Accommodating the Needs of all Students</a:t>
            </a:r>
          </a:p>
          <a:p>
            <a:pPr marL="254000" marR="0" lvl="0" indent="-254000" algn="l" rtl="0">
              <a:lnSpc>
                <a:spcPct val="90000"/>
              </a:lnSpc>
              <a:spcBef>
                <a:spcPts val="800"/>
              </a:spcBef>
              <a:spcAft>
                <a:spcPts val="0"/>
              </a:spcAft>
              <a:buClr>
                <a:srgbClr val="86D1D8"/>
              </a:buClr>
              <a:buSzPct val="80000"/>
              <a:buFont typeface="Noto Sans Symbols"/>
              <a:buChar char="●"/>
            </a:pPr>
            <a:r>
              <a:rPr lang="en" sz="1500" b="1" i="0" u="none" strike="noStrike" cap="none" baseline="0">
                <a:solidFill>
                  <a:schemeClr val="lt1"/>
                </a:solidFill>
                <a:latin typeface="Questrial"/>
                <a:ea typeface="Questrial"/>
                <a:cs typeface="Questrial"/>
                <a:sym typeface="Questrial"/>
              </a:rPr>
              <a:t>Explore and Discover:</a:t>
            </a:r>
          </a:p>
          <a:p>
            <a:pPr marL="457200" marR="0" lvl="0" indent="-228600" algn="l" rtl="0">
              <a:lnSpc>
                <a:spcPct val="90000"/>
              </a:lnSpc>
              <a:spcBef>
                <a:spcPts val="800"/>
              </a:spcBef>
              <a:spcAft>
                <a:spcPts val="0"/>
              </a:spcAft>
            </a:pPr>
            <a:r>
              <a:rPr lang="en"/>
              <a:t>Alignment to Danielson and Teaching Standards</a:t>
            </a:r>
          </a:p>
          <a:p>
            <a:pPr lvl="0" rtl="0">
              <a:lnSpc>
                <a:spcPct val="90000"/>
              </a:lnSpc>
              <a:spcBef>
                <a:spcPts val="0"/>
              </a:spcBef>
              <a:buClr>
                <a:srgbClr val="86D1D8"/>
              </a:buClr>
              <a:buSzPct val="80000"/>
              <a:buFont typeface="Noto Sans Symbols"/>
              <a:buChar char="●"/>
            </a:pPr>
            <a:r>
              <a:rPr lang="en" b="1"/>
              <a:t>Explore and Discover:</a:t>
            </a:r>
          </a:p>
          <a:p>
            <a:pPr marL="0" marR="0" lvl="0" indent="0" algn="l" rtl="0">
              <a:lnSpc>
                <a:spcPct val="90000"/>
              </a:lnSpc>
              <a:spcBef>
                <a:spcPts val="800"/>
              </a:spcBef>
              <a:spcAft>
                <a:spcPts val="0"/>
              </a:spcAft>
              <a:buClr>
                <a:srgbClr val="86D1D8"/>
              </a:buClr>
              <a:buSzPct val="25000"/>
              <a:buFont typeface="Noto Sans Symbols"/>
              <a:buNone/>
            </a:pPr>
            <a:r>
              <a:rPr lang="en" sz="1500" b="0" i="0" u="none" strike="noStrike" cap="none" baseline="0">
                <a:solidFill>
                  <a:schemeClr val="lt1"/>
                </a:solidFill>
                <a:latin typeface="Questrial"/>
                <a:ea typeface="Questrial"/>
                <a:cs typeface="Questrial"/>
                <a:sym typeface="Questrial"/>
              </a:rPr>
              <a:t>	- </a:t>
            </a:r>
            <a:r>
              <a:rPr lang="en"/>
              <a:t>Research Says...</a:t>
            </a:r>
          </a:p>
          <a:p>
            <a:pPr marL="254000" marR="0" lvl="0" indent="-254000" algn="l" rtl="0">
              <a:lnSpc>
                <a:spcPct val="90000"/>
              </a:lnSpc>
              <a:spcBef>
                <a:spcPts val="800"/>
              </a:spcBef>
              <a:spcAft>
                <a:spcPts val="0"/>
              </a:spcAft>
              <a:buClr>
                <a:srgbClr val="86D1D8"/>
              </a:buClr>
              <a:buSzPct val="80000"/>
              <a:buFont typeface="Noto Sans Symbols"/>
              <a:buChar char="●"/>
            </a:pPr>
            <a:r>
              <a:rPr lang="en" sz="1500" b="1" i="0" u="none" strike="noStrike" cap="none" baseline="0">
                <a:solidFill>
                  <a:schemeClr val="lt1"/>
                </a:solidFill>
                <a:latin typeface="Questrial"/>
                <a:ea typeface="Questrial"/>
                <a:cs typeface="Questrial"/>
                <a:sym typeface="Questrial"/>
              </a:rPr>
              <a:t>Explore and Discover:</a:t>
            </a:r>
          </a:p>
          <a:p>
            <a:pPr marL="0" marR="0" lvl="0" indent="0" algn="l" rtl="0">
              <a:lnSpc>
                <a:spcPct val="90000"/>
              </a:lnSpc>
              <a:spcBef>
                <a:spcPts val="800"/>
              </a:spcBef>
              <a:spcAft>
                <a:spcPts val="0"/>
              </a:spcAft>
              <a:buClr>
                <a:srgbClr val="86D1D8"/>
              </a:buClr>
              <a:buSzPct val="25000"/>
              <a:buFont typeface="Noto Sans Symbols"/>
              <a:buNone/>
            </a:pPr>
            <a:r>
              <a:rPr lang="en" sz="1500" b="0" i="0" u="none" strike="noStrike" cap="none" baseline="0">
                <a:solidFill>
                  <a:schemeClr val="lt1"/>
                </a:solidFill>
                <a:latin typeface="Questrial"/>
                <a:ea typeface="Questrial"/>
                <a:cs typeface="Questrial"/>
                <a:sym typeface="Questrial"/>
              </a:rPr>
              <a:t>	- </a:t>
            </a:r>
            <a:r>
              <a:rPr lang="en"/>
              <a:t>Station Teaching: Managing Problem Behaviors, Procedures to Encourage Engagement, and Transitions in the Classroom </a:t>
            </a:r>
          </a:p>
          <a:p>
            <a:pPr lvl="0" rtl="0">
              <a:lnSpc>
                <a:spcPct val="90000"/>
              </a:lnSpc>
              <a:spcBef>
                <a:spcPts val="0"/>
              </a:spcBef>
              <a:buClr>
                <a:srgbClr val="86D1D8"/>
              </a:buClr>
              <a:buSzPct val="80000"/>
              <a:buFont typeface="Noto Sans Symbols"/>
              <a:buChar char="●"/>
            </a:pPr>
            <a:r>
              <a:rPr lang="en" b="1"/>
              <a:t>Explore and Discover:</a:t>
            </a:r>
          </a:p>
          <a:p>
            <a:pPr marL="0" lvl="0" indent="0" rtl="0">
              <a:lnSpc>
                <a:spcPct val="90000"/>
              </a:lnSpc>
              <a:spcBef>
                <a:spcPts val="0"/>
              </a:spcBef>
              <a:buClr>
                <a:srgbClr val="86D1D8"/>
              </a:buClr>
              <a:buSzPct val="25000"/>
              <a:buFont typeface="Noto Sans Symbols"/>
              <a:buNone/>
            </a:pPr>
            <a:r>
              <a:rPr lang="en"/>
              <a:t>	- Addressing Problem Behaviors - Setting Limits</a:t>
            </a:r>
          </a:p>
          <a:p>
            <a:pPr marL="254000" marR="0" lvl="0" indent="-254000" algn="l" rtl="0">
              <a:lnSpc>
                <a:spcPct val="90000"/>
              </a:lnSpc>
              <a:spcBef>
                <a:spcPts val="800"/>
              </a:spcBef>
              <a:spcAft>
                <a:spcPts val="0"/>
              </a:spcAft>
              <a:buClr>
                <a:srgbClr val="86D1D8"/>
              </a:buClr>
              <a:buSzPct val="80000"/>
              <a:buFont typeface="Noto Sans Symbols"/>
              <a:buChar char="●"/>
            </a:pPr>
            <a:r>
              <a:rPr lang="en" sz="1500" b="1" i="0" u="none" strike="noStrike" cap="none" baseline="0">
                <a:solidFill>
                  <a:schemeClr val="lt1"/>
                </a:solidFill>
                <a:latin typeface="Questrial"/>
                <a:ea typeface="Questrial"/>
                <a:cs typeface="Questrial"/>
                <a:sym typeface="Questrial"/>
              </a:rPr>
              <a:t>Explore and Discover:</a:t>
            </a:r>
          </a:p>
          <a:p>
            <a:pPr marL="0" marR="0" lvl="0" indent="0" algn="l" rtl="0">
              <a:lnSpc>
                <a:spcPct val="90000"/>
              </a:lnSpc>
              <a:spcBef>
                <a:spcPts val="800"/>
              </a:spcBef>
              <a:spcAft>
                <a:spcPts val="0"/>
              </a:spcAft>
              <a:buClr>
                <a:srgbClr val="86D1D8"/>
              </a:buClr>
              <a:buSzPct val="25000"/>
              <a:buFont typeface="Noto Sans Symbols"/>
              <a:buNone/>
            </a:pPr>
            <a:r>
              <a:rPr lang="en" sz="1500" b="1" i="0" u="none" strike="noStrike" cap="none" baseline="0">
                <a:solidFill>
                  <a:schemeClr val="lt1"/>
                </a:solidFill>
                <a:latin typeface="Questrial"/>
                <a:ea typeface="Questrial"/>
                <a:cs typeface="Questrial"/>
                <a:sym typeface="Questrial"/>
              </a:rPr>
              <a:t>	- </a:t>
            </a:r>
            <a:r>
              <a:rPr lang="en" sz="1500" b="0" i="0" u="none" strike="noStrike" cap="none" baseline="0">
                <a:solidFill>
                  <a:schemeClr val="lt1"/>
                </a:solidFill>
                <a:latin typeface="Questrial"/>
                <a:ea typeface="Questrial"/>
                <a:cs typeface="Questrial"/>
                <a:sym typeface="Questrial"/>
              </a:rPr>
              <a:t>- Danielson’s Special Education Scenarios </a:t>
            </a:r>
          </a:p>
          <a:p>
            <a:pPr marL="0" marR="0" lvl="0" indent="0" algn="l" rtl="0">
              <a:lnSpc>
                <a:spcPct val="90000"/>
              </a:lnSpc>
              <a:spcBef>
                <a:spcPts val="800"/>
              </a:spcBef>
              <a:spcAft>
                <a:spcPts val="0"/>
              </a:spcAft>
              <a:buClr>
                <a:srgbClr val="86D1D8"/>
              </a:buClr>
              <a:buSzPct val="25000"/>
              <a:buFont typeface="Noto Sans Symbols"/>
              <a:buNone/>
            </a:pPr>
            <a:r>
              <a:rPr lang="en" sz="1500" b="1" i="0" u="none" strike="noStrike" cap="none" baseline="0">
                <a:solidFill>
                  <a:schemeClr val="lt1"/>
                </a:solidFill>
                <a:latin typeface="Questrial"/>
                <a:ea typeface="Questrial"/>
                <a:cs typeface="Questrial"/>
                <a:sym typeface="Questrial"/>
              </a:rPr>
              <a:t>Organize and Integrate: </a:t>
            </a:r>
          </a:p>
          <a:p>
            <a:pPr marL="0" marR="0" lvl="0" indent="0" algn="l" rtl="0">
              <a:lnSpc>
                <a:spcPct val="90000"/>
              </a:lnSpc>
              <a:spcBef>
                <a:spcPts val="800"/>
              </a:spcBef>
              <a:spcAft>
                <a:spcPts val="0"/>
              </a:spcAft>
              <a:buClr>
                <a:srgbClr val="86D1D8"/>
              </a:buClr>
              <a:buSzPct val="25000"/>
              <a:buFont typeface="Noto Sans Symbols"/>
              <a:buNone/>
            </a:pPr>
            <a:r>
              <a:rPr lang="en" sz="1500" b="0" i="0" u="none" strike="noStrike" cap="none" baseline="0">
                <a:solidFill>
                  <a:schemeClr val="lt1"/>
                </a:solidFill>
                <a:latin typeface="Questrial"/>
                <a:ea typeface="Questrial"/>
                <a:cs typeface="Questrial"/>
                <a:sym typeface="Questrial"/>
              </a:rPr>
              <a:t>	-Coaching the Action</a:t>
            </a:r>
          </a:p>
        </p:txBody>
      </p:sp>
      <p:pic>
        <p:nvPicPr>
          <p:cNvPr id="263" name="Shape 263"/>
          <p:cNvPicPr preferRelativeResize="0"/>
          <p:nvPr/>
        </p:nvPicPr>
        <p:blipFill rotWithShape="1">
          <a:blip r:embed="rId3">
            <a:alphaModFix/>
          </a:blip>
          <a:srcRect/>
          <a:stretch/>
        </p:blipFill>
        <p:spPr>
          <a:xfrm>
            <a:off x="6224118" y="339538"/>
            <a:ext cx="1428900" cy="13929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The Series</a:t>
            </a:r>
          </a:p>
        </p:txBody>
      </p:sp>
      <p:sp>
        <p:nvSpPr>
          <p:cNvPr id="269" name="Shape 269"/>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rtl="0">
              <a:spcBef>
                <a:spcPts val="600"/>
              </a:spcBef>
              <a:spcAft>
                <a:spcPts val="0"/>
              </a:spcAft>
              <a:buNone/>
            </a:pPr>
            <a:r>
              <a:rPr lang="en" sz="2300">
                <a:solidFill>
                  <a:srgbClr val="D16349"/>
                </a:solidFill>
                <a:latin typeface="Arial"/>
                <a:ea typeface="Arial"/>
                <a:cs typeface="Arial"/>
                <a:sym typeface="Arial"/>
              </a:rPr>
              <a:t></a:t>
            </a:r>
            <a:r>
              <a:rPr lang="en" sz="2700">
                <a:solidFill>
                  <a:srgbClr val="000000"/>
                </a:solidFill>
                <a:latin typeface="Georgia"/>
                <a:ea typeface="Georgia"/>
                <a:cs typeface="Georgia"/>
                <a:sym typeface="Georgia"/>
              </a:rPr>
              <a:t>Student Engagement</a:t>
            </a:r>
          </a:p>
          <a:p>
            <a:pPr rtl="0">
              <a:spcBef>
                <a:spcPts val="600"/>
              </a:spcBef>
              <a:spcAft>
                <a:spcPts val="0"/>
              </a:spcAft>
              <a:buNone/>
            </a:pPr>
            <a:r>
              <a:rPr lang="en" sz="2300">
                <a:solidFill>
                  <a:srgbClr val="D16349"/>
                </a:solidFill>
                <a:latin typeface="Arial"/>
                <a:ea typeface="Arial"/>
                <a:cs typeface="Arial"/>
                <a:sym typeface="Arial"/>
              </a:rPr>
              <a:t></a:t>
            </a:r>
            <a:r>
              <a:rPr lang="en" sz="2700">
                <a:solidFill>
                  <a:srgbClr val="000000"/>
                </a:solidFill>
                <a:latin typeface="Georgia"/>
                <a:ea typeface="Georgia"/>
                <a:cs typeface="Georgia"/>
                <a:sym typeface="Georgia"/>
              </a:rPr>
              <a:t>Managing Classrooms</a:t>
            </a:r>
          </a:p>
          <a:p>
            <a:pPr rtl="0">
              <a:spcBef>
                <a:spcPts val="600"/>
              </a:spcBef>
              <a:spcAft>
                <a:spcPts val="0"/>
              </a:spcAft>
              <a:buNone/>
            </a:pPr>
            <a:r>
              <a:rPr lang="en" sz="2300">
                <a:solidFill>
                  <a:srgbClr val="D16349"/>
                </a:solidFill>
                <a:latin typeface="Arial"/>
                <a:ea typeface="Arial"/>
                <a:cs typeface="Arial"/>
                <a:sym typeface="Arial"/>
              </a:rPr>
              <a:t></a:t>
            </a:r>
            <a:r>
              <a:rPr lang="en" sz="2700">
                <a:solidFill>
                  <a:srgbClr val="000000"/>
                </a:solidFill>
                <a:latin typeface="Georgia"/>
                <a:ea typeface="Georgia"/>
                <a:cs typeface="Georgia"/>
                <a:sym typeface="Georgia"/>
              </a:rPr>
              <a:t>Communicating with Students</a:t>
            </a:r>
          </a:p>
          <a:p>
            <a:pPr rtl="0">
              <a:spcBef>
                <a:spcPts val="600"/>
              </a:spcBef>
              <a:spcAft>
                <a:spcPts val="0"/>
              </a:spcAft>
              <a:buNone/>
            </a:pPr>
            <a:r>
              <a:rPr lang="en" sz="2300">
                <a:solidFill>
                  <a:srgbClr val="D16349"/>
                </a:solidFill>
                <a:latin typeface="Arial"/>
                <a:ea typeface="Arial"/>
                <a:cs typeface="Arial"/>
                <a:sym typeface="Arial"/>
              </a:rPr>
              <a:t></a:t>
            </a:r>
            <a:r>
              <a:rPr lang="en" sz="2700">
                <a:solidFill>
                  <a:srgbClr val="000000"/>
                </a:solidFill>
                <a:latin typeface="Georgia"/>
                <a:ea typeface="Georgia"/>
                <a:cs typeface="Georgia"/>
                <a:sym typeface="Georgia"/>
              </a:rPr>
              <a:t>Questioning and Discussion</a:t>
            </a:r>
          </a:p>
          <a:p>
            <a:pPr rtl="0">
              <a:spcBef>
                <a:spcPts val="600"/>
              </a:spcBef>
              <a:spcAft>
                <a:spcPts val="0"/>
              </a:spcAft>
              <a:buNone/>
            </a:pPr>
            <a:r>
              <a:rPr lang="en" sz="2300">
                <a:solidFill>
                  <a:srgbClr val="D16349"/>
                </a:solidFill>
                <a:latin typeface="Arial"/>
                <a:ea typeface="Arial"/>
                <a:cs typeface="Arial"/>
                <a:sym typeface="Arial"/>
              </a:rPr>
              <a:t></a:t>
            </a:r>
            <a:r>
              <a:rPr lang="en" sz="2700">
                <a:solidFill>
                  <a:srgbClr val="000000"/>
                </a:solidFill>
                <a:latin typeface="Georgia"/>
                <a:ea typeface="Georgia"/>
                <a:cs typeface="Georgia"/>
                <a:sym typeface="Georgia"/>
              </a:rPr>
              <a:t>Assessment for Instruction</a:t>
            </a:r>
          </a:p>
          <a:p>
            <a:pPr>
              <a:spcBef>
                <a:spcPts val="0"/>
              </a:spcBef>
              <a:buNone/>
            </a:pP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a:spcBef>
                <a:spcPts val="0"/>
              </a:spcBef>
              <a:buNone/>
            </a:pPr>
            <a:r>
              <a:rPr lang="en"/>
              <a:t>Lead Evaluator Criteria:</a:t>
            </a:r>
          </a:p>
        </p:txBody>
      </p:sp>
      <p:sp>
        <p:nvSpPr>
          <p:cNvPr id="275" name="Shape 275"/>
          <p:cNvSpPr txBox="1">
            <a:spLocks noGrp="1"/>
          </p:cNvSpPr>
          <p:nvPr>
            <p:ph type="body" idx="1"/>
          </p:nvPr>
        </p:nvSpPr>
        <p:spPr>
          <a:xfrm>
            <a:off x="311700" y="1017800"/>
            <a:ext cx="8520599" cy="3551099"/>
          </a:xfrm>
          <a:prstGeom prst="rect">
            <a:avLst/>
          </a:prstGeom>
        </p:spPr>
        <p:txBody>
          <a:bodyPr lIns="91425" tIns="91425" rIns="91425" bIns="91425" anchor="t" anchorCtr="0">
            <a:noAutofit/>
          </a:bodyPr>
          <a:lstStyle/>
          <a:p>
            <a:pPr rtl="0">
              <a:spcBef>
                <a:spcPts val="0"/>
              </a:spcBef>
              <a:buNone/>
            </a:pPr>
            <a:r>
              <a:rPr lang="en" sz="1100">
                <a:solidFill>
                  <a:srgbClr val="000000"/>
                </a:solidFill>
                <a:latin typeface="Times New Roman"/>
                <a:ea typeface="Times New Roman"/>
                <a:cs typeface="Times New Roman"/>
                <a:sym typeface="Times New Roman"/>
              </a:rPr>
              <a:t>1.   	 NYS Teaching Standards, and their related elements and performance indicators or ISLLC standards and their related functions;</a:t>
            </a:r>
          </a:p>
          <a:p>
            <a:pPr rtl="0">
              <a:spcBef>
                <a:spcPts val="0"/>
              </a:spcBef>
              <a:buNone/>
            </a:pPr>
            <a:r>
              <a:rPr lang="en" sz="1100">
                <a:solidFill>
                  <a:srgbClr val="000000"/>
                </a:solidFill>
                <a:latin typeface="Times New Roman"/>
                <a:ea typeface="Times New Roman"/>
                <a:cs typeface="Times New Roman"/>
                <a:sym typeface="Times New Roman"/>
              </a:rPr>
              <a:t>2.   	Evidence-based observation techniques grounded in research;</a:t>
            </a:r>
          </a:p>
          <a:p>
            <a:pPr rtl="0">
              <a:spcBef>
                <a:spcPts val="0"/>
              </a:spcBef>
              <a:buNone/>
            </a:pPr>
            <a:r>
              <a:rPr lang="en" sz="1100">
                <a:solidFill>
                  <a:srgbClr val="000000"/>
                </a:solidFill>
                <a:latin typeface="Times New Roman"/>
                <a:ea typeface="Times New Roman"/>
                <a:cs typeface="Times New Roman"/>
                <a:sym typeface="Times New Roman"/>
              </a:rPr>
              <a:t>4.   	Application and use of approved teacher or principal practice rubric(s) selected by the district/BOCES for use in evaluations, including training on the effective application of such rubrics to observe a teacher’s or principal’s practice;</a:t>
            </a:r>
          </a:p>
          <a:p>
            <a:pPr rtl="0">
              <a:spcBef>
                <a:spcPts val="0"/>
              </a:spcBef>
              <a:buNone/>
            </a:pPr>
            <a:r>
              <a:rPr lang="en" sz="1100">
                <a:solidFill>
                  <a:srgbClr val="000000"/>
                </a:solidFill>
                <a:latin typeface="Times New Roman"/>
                <a:ea typeface="Times New Roman"/>
                <a:cs typeface="Times New Roman"/>
                <a:sym typeface="Times New Roman"/>
              </a:rPr>
              <a:t>8.   	Scoring methodology utilized by the Department and/or the district/BOCES to evaluate a teacher or principal under this Subpart, including how scores are generated for each subcomponent and the composite effectiveness score and application and use of the scoring ranges prescribed by the Commissioner for the four designated rating categories used for the teacher’s or principals’ overall rating and their subcomponent ratings; and</a:t>
            </a:r>
          </a:p>
          <a:p>
            <a:pPr rtl="0">
              <a:spcBef>
                <a:spcPts val="0"/>
              </a:spcBef>
              <a:buNone/>
            </a:pPr>
            <a:r>
              <a:rPr lang="en" sz="1100">
                <a:solidFill>
                  <a:srgbClr val="000000"/>
                </a:solidFill>
                <a:latin typeface="Times New Roman"/>
                <a:ea typeface="Times New Roman"/>
                <a:cs typeface="Times New Roman"/>
                <a:sym typeface="Times New Roman"/>
              </a:rPr>
              <a:t>9.   	Specific considerations in evaluating teachers and principals of English language learners and students with disabilities.</a:t>
            </a:r>
          </a:p>
          <a:p>
            <a:pPr rtl="0">
              <a:spcBef>
                <a:spcPts val="0"/>
              </a:spcBef>
              <a:buNone/>
            </a:pPr>
            <a:endParaRPr sz="1200">
              <a:solidFill>
                <a:srgbClr val="000000"/>
              </a:solidFill>
              <a:latin typeface="Times New Roman"/>
              <a:ea typeface="Times New Roman"/>
              <a:cs typeface="Times New Roman"/>
              <a:sym typeface="Times New Roman"/>
            </a:endParaRPr>
          </a:p>
          <a:p>
            <a:pPr lvl="0" rtl="0">
              <a:spcBef>
                <a:spcPts val="0"/>
              </a:spcBef>
              <a:buNone/>
            </a:pPr>
            <a:endParaRPr sz="120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1598</Words>
  <Application>Microsoft Macintosh PowerPoint</Application>
  <PresentationFormat>On-screen Show (16:9)</PresentationFormat>
  <Paragraphs>225</Paragraphs>
  <Slides>37</Slides>
  <Notes>37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Calibri</vt:lpstr>
      <vt:lpstr>Georgia</vt:lpstr>
      <vt:lpstr>Noto Sans Symbols</vt:lpstr>
      <vt:lpstr>Noto Symbol</vt:lpstr>
      <vt:lpstr>Questrial</vt:lpstr>
      <vt:lpstr>Roboto</vt:lpstr>
      <vt:lpstr>Times New Roman</vt:lpstr>
      <vt:lpstr>Trebuchet MS</vt:lpstr>
      <vt:lpstr>Arial</vt:lpstr>
      <vt:lpstr>geometric</vt:lpstr>
      <vt:lpstr>Ion</vt:lpstr>
      <vt:lpstr>Office Theme</vt:lpstr>
      <vt:lpstr>Circuit</vt:lpstr>
      <vt:lpstr>Erie 1 BOCES   Admin Session : Managing Classrooms</vt:lpstr>
      <vt:lpstr>PowerPoint Presentation</vt:lpstr>
      <vt:lpstr>PowerPoint Presentation</vt:lpstr>
      <vt:lpstr>Inclusion </vt:lpstr>
      <vt:lpstr>PowerPoint Presentation</vt:lpstr>
      <vt:lpstr>Questions to Consider </vt:lpstr>
      <vt:lpstr>Agenda </vt:lpstr>
      <vt:lpstr>The Series</vt:lpstr>
      <vt:lpstr>Lead Evaluator Criteria:</vt:lpstr>
      <vt:lpstr>Teaching Standards</vt:lpstr>
      <vt:lpstr>Danielson:</vt:lpstr>
      <vt:lpstr>Research Shows… </vt:lpstr>
      <vt:lpstr>AND...</vt:lpstr>
      <vt:lpstr>Marzano:</vt:lpstr>
      <vt:lpstr>Marzano:</vt:lpstr>
      <vt:lpstr>BUT… There are Barriers...</vt:lpstr>
      <vt:lpstr>AND...</vt:lpstr>
      <vt:lpstr>So… </vt:lpstr>
      <vt:lpstr>Modeling Procedure Strategies</vt:lpstr>
      <vt:lpstr>PowerPoint Presentation</vt:lpstr>
      <vt:lpstr>Station #1 - Managing Problem Behaviors </vt:lpstr>
      <vt:lpstr>Station 2 Transitions In the Classroom</vt:lpstr>
      <vt:lpstr>PowerPoint Presentation</vt:lpstr>
      <vt:lpstr>Station 2</vt:lpstr>
      <vt:lpstr>PowerPoint Presentation</vt:lpstr>
      <vt:lpstr>Addressing Behaviors in the Classroom </vt:lpstr>
      <vt:lpstr>Setting Limits </vt:lpstr>
      <vt:lpstr>Setting Limits</vt:lpstr>
      <vt:lpstr>Setting Limits</vt:lpstr>
      <vt:lpstr>Avoiding Personal Power Struggles: Myths vs. Realities</vt:lpstr>
      <vt:lpstr>Avoiding Personal Power Struggles: Myths vs. Realities</vt:lpstr>
      <vt:lpstr>PROACTIVE CLASSROOM  MANAGEMENT TACTICS</vt:lpstr>
      <vt:lpstr>Danielson Special Education Scenarios </vt:lpstr>
      <vt:lpstr>Danielson Scenarios </vt:lpstr>
      <vt:lpstr>Organize and Integrate  - on a Post It Note</vt:lpstr>
      <vt:lpstr>BEHAVIOR PROBLEMS         POSSIBLE SOLUTIONS</vt:lpstr>
      <vt:lpstr>BEHAVIOR PROBLEMS         POSSIBLE SOLUTIONS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Erie 1 BOCES   Admin Session : Managing Classrooms</dc:title>
  <cp:lastModifiedBy>Tamarazio, Andrea</cp:lastModifiedBy>
  <cp:revision>3</cp:revision>
  <dcterms:modified xsi:type="dcterms:W3CDTF">2015-12-08T18:18:33Z</dcterms:modified>
</cp:coreProperties>
</file>